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mp4" ContentType="video/mp4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317" r:id="rId2"/>
    <p:sldId id="318" r:id="rId3"/>
    <p:sldId id="319" r:id="rId4"/>
    <p:sldId id="343" r:id="rId5"/>
    <p:sldId id="358" r:id="rId6"/>
    <p:sldId id="344" r:id="rId7"/>
    <p:sldId id="345" r:id="rId8"/>
    <p:sldId id="346" r:id="rId9"/>
    <p:sldId id="356" r:id="rId10"/>
    <p:sldId id="347" r:id="rId11"/>
    <p:sldId id="357" r:id="rId12"/>
    <p:sldId id="348" r:id="rId13"/>
    <p:sldId id="349" r:id="rId14"/>
    <p:sldId id="350" r:id="rId15"/>
    <p:sldId id="351" r:id="rId16"/>
    <p:sldId id="336" r:id="rId17"/>
    <p:sldId id="325" r:id="rId18"/>
    <p:sldId id="338" r:id="rId19"/>
    <p:sldId id="337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420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719" autoAdjust="0"/>
    <p:restoredTop sz="94696"/>
  </p:normalViewPr>
  <p:slideViewPr>
    <p:cSldViewPr snapToGrid="0" snapToObjects="1">
      <p:cViewPr varScale="1">
        <p:scale>
          <a:sx n="68" d="100"/>
          <a:sy n="68" d="100"/>
        </p:scale>
        <p:origin x="750" y="7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7.wmf"/><Relationship Id="rId2" Type="http://schemas.openxmlformats.org/officeDocument/2006/relationships/image" Target="../media/image6.wmf"/><Relationship Id="rId1" Type="http://schemas.openxmlformats.org/officeDocument/2006/relationships/image" Target="../media/image5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5.wmf"/><Relationship Id="rId1" Type="http://schemas.openxmlformats.org/officeDocument/2006/relationships/image" Target="../media/image6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47659CB-BF84-F74F-95EB-6F953048C7F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/>
              <a:t>School of …………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7085A3-07F8-A34F-9A0B-6F4694CDA1E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DA5B50-FE66-4811-A7C0-F2204DDD6E2E}" type="datetime1">
              <a:rPr lang="en-IN" smtClean="0"/>
              <a:pPr/>
              <a:t>03-12-2020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A908EB-DD7C-3B4A-A7DF-2AF619263EC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B1C41E-5188-D247-8003-4D23BEC7A96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A92BAF-94A5-4240-A2BF-E6524060C5D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061773"/>
      </p:ext>
    </p:extLst>
  </p:cSld>
  <p:clrMap bg1="lt1" tx1="dk1" bg2="lt2" tx2="dk2" accent1="accent1" accent2="accent2" accent3="accent3" accent4="accent4" accent5="accent5" accent6="accent6" hlink="hlink" folHlink="folHlink"/>
  <p:hf sldNum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/>
              <a:t>School of …………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8C690E-70AB-4958-AB81-B252725AC6AD}" type="datetime1">
              <a:rPr lang="en-IN" smtClean="0"/>
              <a:pPr/>
              <a:t>03-12-2020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DDEA72-A9DA-0241-B584-7E6AEC2B0F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403577"/>
      </p:ext>
    </p:extLst>
  </p:cSld>
  <p:clrMap bg1="lt1" tx1="dk1" bg2="lt2" tx2="dk2" accent1="accent1" accent2="accent2" accent3="accent3" accent4="accent4" accent5="accent5" accent6="accent6" hlink="hlink" folHlink="folHlink"/>
  <p:hf sldNum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dirty="0">
                <a:solidFill>
                  <a:srgbClr val="0000FF"/>
                </a:solidFill>
                <a:latin typeface="Times-Bold"/>
              </a:rPr>
              <a:t>Top views are represented by only small letters </a:t>
            </a:r>
            <a:r>
              <a:rPr lang="en-GB" b="1" dirty="0" err="1">
                <a:solidFill>
                  <a:srgbClr val="0000FF"/>
                </a:solidFill>
                <a:latin typeface="Times-Bold"/>
              </a:rPr>
              <a:t>eg</a:t>
            </a:r>
            <a:r>
              <a:rPr lang="en-GB" b="1" dirty="0" err="1">
                <a:solidFill>
                  <a:srgbClr val="9B3200"/>
                </a:solidFill>
                <a:latin typeface="Times-Bold"/>
              </a:rPr>
              <a:t>.</a:t>
            </a:r>
            <a:r>
              <a:rPr lang="en-GB" b="1" dirty="0">
                <a:solidFill>
                  <a:srgbClr val="9B3200"/>
                </a:solidFill>
                <a:latin typeface="Times-Bold"/>
              </a:rPr>
              <a:t> </a:t>
            </a:r>
            <a:r>
              <a:rPr lang="en-GB" b="1" i="1" dirty="0">
                <a:solidFill>
                  <a:srgbClr val="0000FF"/>
                </a:solidFill>
                <a:latin typeface="Times-BoldItalic"/>
              </a:rPr>
              <a:t>a</a:t>
            </a:r>
            <a:r>
              <a:rPr lang="en-GB" b="1" i="1" dirty="0">
                <a:solidFill>
                  <a:srgbClr val="FF9B00"/>
                </a:solidFill>
                <a:latin typeface="Times-BoldItalic"/>
              </a:rPr>
              <a:t>.</a:t>
            </a:r>
          </a:p>
          <a:p>
            <a:r>
              <a:rPr lang="en-GB" dirty="0">
                <a:solidFill>
                  <a:srgbClr val="323200"/>
                </a:solidFill>
                <a:latin typeface="Times-Roman"/>
              </a:rPr>
              <a:t>• </a:t>
            </a:r>
            <a:r>
              <a:rPr lang="en-GB" b="1" dirty="0">
                <a:solidFill>
                  <a:srgbClr val="323200"/>
                </a:solidFill>
                <a:latin typeface="Times-Bold"/>
              </a:rPr>
              <a:t>Their front views are conventionally represented by</a:t>
            </a:r>
          </a:p>
          <a:p>
            <a:r>
              <a:rPr lang="en-GB" b="1" dirty="0">
                <a:solidFill>
                  <a:srgbClr val="323200"/>
                </a:solidFill>
                <a:latin typeface="Times-Bold"/>
              </a:rPr>
              <a:t>small letters with dashes </a:t>
            </a:r>
            <a:r>
              <a:rPr lang="en-GB" b="1" dirty="0" err="1">
                <a:solidFill>
                  <a:srgbClr val="323200"/>
                </a:solidFill>
                <a:latin typeface="Times-Bold"/>
              </a:rPr>
              <a:t>eg.</a:t>
            </a:r>
            <a:r>
              <a:rPr lang="en-GB" b="1" dirty="0">
                <a:solidFill>
                  <a:srgbClr val="323200"/>
                </a:solidFill>
                <a:latin typeface="Times-Bold"/>
              </a:rPr>
              <a:t> </a:t>
            </a:r>
            <a:r>
              <a:rPr lang="en-GB" b="1" i="1" dirty="0">
                <a:solidFill>
                  <a:srgbClr val="0000FF"/>
                </a:solidFill>
                <a:latin typeface="Times-BoldItalic"/>
              </a:rPr>
              <a:t>a</a:t>
            </a:r>
            <a:endParaRPr lang="en-GB" dirty="0">
              <a:solidFill>
                <a:srgbClr val="0000FF"/>
              </a:solidFill>
              <a:latin typeface="TTE21D9358t00"/>
            </a:endParaRPr>
          </a:p>
          <a:p>
            <a:r>
              <a:rPr lang="en-GB" dirty="0">
                <a:solidFill>
                  <a:srgbClr val="0000FF"/>
                </a:solidFill>
                <a:latin typeface="Times-Roman"/>
              </a:rPr>
              <a:t>• </a:t>
            </a:r>
            <a:r>
              <a:rPr lang="en-GB" b="1" dirty="0">
                <a:solidFill>
                  <a:srgbClr val="0000FF"/>
                </a:solidFill>
                <a:latin typeface="Times-Bold"/>
              </a:rPr>
              <a:t>Profile or side views are represented by small letters</a:t>
            </a:r>
          </a:p>
          <a:p>
            <a:r>
              <a:rPr lang="en-GB" b="1" dirty="0">
                <a:solidFill>
                  <a:srgbClr val="0000FF"/>
                </a:solidFill>
                <a:latin typeface="Times-Bold"/>
              </a:rPr>
              <a:t>with double dashes </a:t>
            </a:r>
            <a:r>
              <a:rPr lang="en-GB" b="1" dirty="0" err="1">
                <a:solidFill>
                  <a:srgbClr val="0000FF"/>
                </a:solidFill>
                <a:latin typeface="Times-Bold"/>
              </a:rPr>
              <a:t>eg</a:t>
            </a:r>
            <a:r>
              <a:rPr lang="en-GB" b="1" dirty="0" err="1">
                <a:solidFill>
                  <a:srgbClr val="9B3200"/>
                </a:solidFill>
                <a:latin typeface="Times-Bold"/>
              </a:rPr>
              <a:t>.</a:t>
            </a:r>
            <a:r>
              <a:rPr lang="en-GB" b="1" dirty="0">
                <a:solidFill>
                  <a:srgbClr val="9B3200"/>
                </a:solidFill>
                <a:latin typeface="Times-Bold"/>
              </a:rPr>
              <a:t> </a:t>
            </a:r>
            <a:r>
              <a:rPr lang="en-GB" b="1" i="1" dirty="0">
                <a:solidFill>
                  <a:srgbClr val="0000FF"/>
                </a:solidFill>
                <a:latin typeface="Times-BoldItalic"/>
              </a:rPr>
              <a:t>a</a:t>
            </a:r>
            <a:endParaRPr lang="en-US" dirty="0"/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School of …………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408C690E-70AB-4958-AB81-B252725AC6AD}" type="datetime1">
              <a:rPr lang="en-IN" smtClean="0"/>
              <a:pPr/>
              <a:t>03-12-2020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4882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dirty="0">
                <a:solidFill>
                  <a:srgbClr val="0000FF"/>
                </a:solidFill>
                <a:latin typeface="Times-Bold"/>
              </a:rPr>
              <a:t>Top views are represented by only small letters </a:t>
            </a:r>
            <a:r>
              <a:rPr lang="en-GB" b="1" dirty="0" err="1">
                <a:solidFill>
                  <a:srgbClr val="0000FF"/>
                </a:solidFill>
                <a:latin typeface="Times-Bold"/>
              </a:rPr>
              <a:t>eg</a:t>
            </a:r>
            <a:r>
              <a:rPr lang="en-GB" b="1" dirty="0" err="1">
                <a:solidFill>
                  <a:srgbClr val="9B3200"/>
                </a:solidFill>
                <a:latin typeface="Times-Bold"/>
              </a:rPr>
              <a:t>.</a:t>
            </a:r>
            <a:r>
              <a:rPr lang="en-GB" b="1" dirty="0">
                <a:solidFill>
                  <a:srgbClr val="9B3200"/>
                </a:solidFill>
                <a:latin typeface="Times-Bold"/>
              </a:rPr>
              <a:t> </a:t>
            </a:r>
            <a:r>
              <a:rPr lang="en-GB" b="1" i="1" dirty="0">
                <a:solidFill>
                  <a:srgbClr val="0000FF"/>
                </a:solidFill>
                <a:latin typeface="Times-BoldItalic"/>
              </a:rPr>
              <a:t>a</a:t>
            </a:r>
            <a:r>
              <a:rPr lang="en-GB" b="1" i="1" dirty="0">
                <a:solidFill>
                  <a:srgbClr val="FF9B00"/>
                </a:solidFill>
                <a:latin typeface="Times-BoldItalic"/>
              </a:rPr>
              <a:t>.</a:t>
            </a:r>
          </a:p>
          <a:p>
            <a:r>
              <a:rPr lang="en-GB" dirty="0">
                <a:solidFill>
                  <a:srgbClr val="323200"/>
                </a:solidFill>
                <a:latin typeface="Times-Roman"/>
              </a:rPr>
              <a:t>• </a:t>
            </a:r>
            <a:r>
              <a:rPr lang="en-GB" b="1" dirty="0">
                <a:solidFill>
                  <a:srgbClr val="323200"/>
                </a:solidFill>
                <a:latin typeface="Times-Bold"/>
              </a:rPr>
              <a:t>Their front views are conventionally represented by</a:t>
            </a:r>
          </a:p>
          <a:p>
            <a:r>
              <a:rPr lang="en-GB" b="1" dirty="0">
                <a:solidFill>
                  <a:srgbClr val="323200"/>
                </a:solidFill>
                <a:latin typeface="Times-Bold"/>
              </a:rPr>
              <a:t>small letters with dashes </a:t>
            </a:r>
            <a:r>
              <a:rPr lang="en-GB" b="1" dirty="0" err="1">
                <a:solidFill>
                  <a:srgbClr val="323200"/>
                </a:solidFill>
                <a:latin typeface="Times-Bold"/>
              </a:rPr>
              <a:t>eg.</a:t>
            </a:r>
            <a:r>
              <a:rPr lang="en-GB" b="1" dirty="0">
                <a:solidFill>
                  <a:srgbClr val="323200"/>
                </a:solidFill>
                <a:latin typeface="Times-Bold"/>
              </a:rPr>
              <a:t> </a:t>
            </a:r>
            <a:r>
              <a:rPr lang="en-GB" b="1" i="1" dirty="0">
                <a:solidFill>
                  <a:srgbClr val="0000FF"/>
                </a:solidFill>
                <a:latin typeface="Times-BoldItalic"/>
              </a:rPr>
              <a:t>a</a:t>
            </a:r>
            <a:endParaRPr lang="en-GB" dirty="0">
              <a:solidFill>
                <a:srgbClr val="0000FF"/>
              </a:solidFill>
              <a:latin typeface="TTE21D9358t00"/>
            </a:endParaRPr>
          </a:p>
          <a:p>
            <a:r>
              <a:rPr lang="en-GB" dirty="0">
                <a:solidFill>
                  <a:srgbClr val="0000FF"/>
                </a:solidFill>
                <a:latin typeface="Times-Roman"/>
              </a:rPr>
              <a:t>• </a:t>
            </a:r>
            <a:r>
              <a:rPr lang="en-GB" b="1" dirty="0">
                <a:solidFill>
                  <a:srgbClr val="0000FF"/>
                </a:solidFill>
                <a:latin typeface="Times-Bold"/>
              </a:rPr>
              <a:t>Profile or side views are represented by small letters</a:t>
            </a:r>
          </a:p>
          <a:p>
            <a:r>
              <a:rPr lang="en-GB" b="1" dirty="0">
                <a:solidFill>
                  <a:srgbClr val="0000FF"/>
                </a:solidFill>
                <a:latin typeface="Times-Bold"/>
              </a:rPr>
              <a:t>with double dashes </a:t>
            </a:r>
            <a:r>
              <a:rPr lang="en-GB" b="1" dirty="0" err="1">
                <a:solidFill>
                  <a:srgbClr val="0000FF"/>
                </a:solidFill>
                <a:latin typeface="Times-Bold"/>
              </a:rPr>
              <a:t>eg</a:t>
            </a:r>
            <a:r>
              <a:rPr lang="en-GB" b="1" dirty="0" err="1">
                <a:solidFill>
                  <a:srgbClr val="9B3200"/>
                </a:solidFill>
                <a:latin typeface="Times-Bold"/>
              </a:rPr>
              <a:t>.</a:t>
            </a:r>
            <a:r>
              <a:rPr lang="en-GB" b="1" dirty="0">
                <a:solidFill>
                  <a:srgbClr val="9B3200"/>
                </a:solidFill>
                <a:latin typeface="Times-Bold"/>
              </a:rPr>
              <a:t> </a:t>
            </a:r>
            <a:r>
              <a:rPr lang="en-GB" b="1" i="1" dirty="0">
                <a:solidFill>
                  <a:srgbClr val="0000FF"/>
                </a:solidFill>
                <a:latin typeface="Times-BoldItalic"/>
              </a:rPr>
              <a:t>a</a:t>
            </a:r>
            <a:endParaRPr lang="en-US" dirty="0"/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School of …………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408C690E-70AB-4958-AB81-B252725AC6AD}" type="datetime1">
              <a:rPr lang="en-IN" smtClean="0"/>
              <a:pPr/>
              <a:t>03-12-2020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129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7A51A5-507D-7240-9F56-DD7EA04A7C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C527D8-0F25-C74A-A33A-50E2C4ECC7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87DB8D-2085-BA4F-BAA0-77C9844548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89C56-92CE-47B2-ACB2-4F555ABA3A72}" type="datetime1">
              <a:rPr lang="en-US" smtClean="0"/>
              <a:pPr/>
              <a:t>12/3/2020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14435B-1C12-E548-9938-754F28F1C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0445A2-F60F-8B4C-8CF6-5D16442B9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3F5DA-0F3F-FF46-BDE9-7495294E9A0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4549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0795C-9FBC-E649-BC83-1E0949D05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C366DD0-31C0-B144-B38B-DD81A100AB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741D1B-40DA-2741-A4B3-7EAAD6A42A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0F58B1-DF52-4F70-B763-700FC8E9FEA0}" type="datetime1">
              <a:rPr lang="en-US" smtClean="0"/>
              <a:pPr/>
              <a:t>12/3/2020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3DE584-0159-E747-A6DC-AA897D1EC4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84B54D-88D0-5843-AB57-7A4A6194EC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3F5DA-0F3F-FF46-BDE9-7495294E9A0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4950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F6ED751-46A5-E944-BFD1-6418997625F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849067-FF63-A545-B8AB-1D4C2EB811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8A832E-7C18-E844-AD16-385329DD36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D87FA2-9D0A-48BA-8A36-22DA4A1EC439}" type="datetime1">
              <a:rPr lang="en-US" smtClean="0"/>
              <a:pPr/>
              <a:t>12/3/2020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ED703F-ADE5-7446-B855-CC86422455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BBEDA4-FFEC-2D4E-8187-CE60148622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3F5DA-0F3F-FF46-BDE9-7495294E9A0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48100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FA42D-0166-F145-BD9D-8B3F9DD65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7C57CD-2153-2947-8A7E-E315EC1F1F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71A5E5-6204-D748-9A98-B9C434AF00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34AB2-DC36-478B-AB99-42055C145F48}" type="datetime1">
              <a:rPr lang="en-US" smtClean="0"/>
              <a:pPr/>
              <a:t>12/3/2020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A08948-513D-EE42-BC00-37C518792D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CB9B26-AAA6-5349-A5C1-4C2138338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3F5DA-0F3F-FF46-BDE9-7495294E9A0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7063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29FFC2-AB03-DB42-9BD8-B22278234E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00DE38-3033-9F47-AA4C-8B5E13B4D7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17132D-85B2-7949-AF1E-F8BE8D429D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DFD8A-3890-4F1F-B12B-D681F9110C31}" type="datetime1">
              <a:rPr lang="en-US" smtClean="0"/>
              <a:pPr/>
              <a:t>12/3/2020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D7402D-FCC8-324B-9252-6DB27CF535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4C1BD5-59DB-F841-84E8-7C615B4D5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3F5DA-0F3F-FF46-BDE9-7495294E9A0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057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F97CB5-04AC-B145-8DFB-EB6410E6E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F8E368-D415-204B-ACAA-F2A7CF20C4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17E3FC-7CBB-1247-A715-756F7891E8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BD3D62-50EC-C044-98A5-8700F758E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06B72-FD0C-4718-AF10-7BB8D430169A}" type="datetime1">
              <a:rPr lang="en-US" smtClean="0"/>
              <a:pPr/>
              <a:t>12/3/2020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2EAB96-574C-E141-B587-FE77CA3AF0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7F35D1-150B-B64E-B84A-2048D42BD9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3F5DA-0F3F-FF46-BDE9-7495294E9A0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0126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B7533F-17AF-804A-A825-268C243B3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659667-F4B2-D34A-84DB-2D0B3B7E9E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3CC843-ECAB-E845-A911-4684E76355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B39753F-B4DE-CE4B-B215-45927F9B7F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0267AF6-C258-E74A-972A-43ACAF121B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3AB73E8-AA99-9D44-B73A-36DAB298DB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AF295-340C-4891-B250-3853F7357173}" type="datetime1">
              <a:rPr lang="en-US" smtClean="0"/>
              <a:pPr/>
              <a:t>12/3/2020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0067D41-A024-DF40-9456-B595B1820A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22720FB-7B0C-3744-BA3E-16919C38C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3F5DA-0F3F-FF46-BDE9-7495294E9A0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3364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F3F3C-AADB-6B41-A93A-646C80736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F44714-C02E-224F-9D69-9FD099B1B6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B584F0-01E0-40D7-8F57-047FE452AF4F}" type="datetime1">
              <a:rPr lang="en-US" smtClean="0"/>
              <a:pPr/>
              <a:t>12/3/2020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28516B-7AA2-444C-8C23-2484FBA986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B44E81-FED1-6D4E-AA56-C90660548A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3F5DA-0F3F-FF46-BDE9-7495294E9A0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8128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AB9069D-ACC1-2846-BB69-0C25ABE412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3A4AA-E395-466A-A7A4-6B7D85D26E0C}" type="datetime1">
              <a:rPr lang="en-US" smtClean="0"/>
              <a:pPr/>
              <a:t>12/3/2020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7E34F7-C671-004D-809D-FAA835295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B55E6A-D1AE-1B44-AE7B-9AA711C28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3F5DA-0F3F-FF46-BDE9-7495294E9A0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0504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79681E-D7B2-6449-AF06-3270CDE660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82A3C9-366D-3940-BC0B-0CFC920333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53DC75-2188-D14F-8B64-470BD51712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C69DD6-BF4D-1F43-9CC6-5D52D23164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93B69-3894-4C77-B995-7BDB70807655}" type="datetime1">
              <a:rPr lang="en-US" smtClean="0"/>
              <a:pPr/>
              <a:t>12/3/2020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346F58-8566-B14B-9E2D-ADD0E3195D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B0B562-EE07-E941-B226-A14AAE5323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3F5DA-0F3F-FF46-BDE9-7495294E9A0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6329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8EB8B-69D9-6A4D-9AB7-AFFFB081EC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53FAE5A-CA14-1A43-91AA-DCAA4B553B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E1AAA7-3BF0-344A-88DF-721AE46FD4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3809F0-5FCF-8B4E-A9EF-F546908041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6EE046-EB2A-4FB4-8D5F-BBE901205507}" type="datetime1">
              <a:rPr lang="en-US" smtClean="0"/>
              <a:pPr/>
              <a:t>12/3/2020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E36D1F-45BA-FA43-9565-4D8F779528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A31EC5-CE1A-2F4E-AB06-9D0E90530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3F5DA-0F3F-FF46-BDE9-7495294E9A0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2713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6000"/>
            <a:lum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harpenSoften amount="100000"/>
                    </a14:imgEffect>
                    <a14:imgEffect>
                      <a14:brightnessContrast bright="-23000" contrast="11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2329BE7-407A-964A-8517-6D42CF674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7E2056-654E-8345-A333-D4E1EA3412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FC04D6-869A-864D-95B4-1005B9A7CC4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62BA8A-BF79-426D-BD2A-1233791274C1}" type="datetime1">
              <a:rPr lang="en-US" smtClean="0"/>
              <a:pPr/>
              <a:t>12/3/2020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2A2738-A23A-F74B-92DF-8746BC7CD0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72659A-8EA6-A843-9183-BBE98959F8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B3F5DA-0F3F-FF46-BDE9-7495294E9A0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0724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.bin"/><Relationship Id="rId3" Type="http://schemas.openxmlformats.org/officeDocument/2006/relationships/image" Target="../media/image2.png"/><Relationship Id="rId7" Type="http://schemas.openxmlformats.org/officeDocument/2006/relationships/image" Target="../media/image5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6.bin"/><Relationship Id="rId11" Type="http://schemas.openxmlformats.org/officeDocument/2006/relationships/oleObject" Target="../embeddings/oleObject10.bin"/><Relationship Id="rId5" Type="http://schemas.openxmlformats.org/officeDocument/2006/relationships/image" Target="../media/image6.wmf"/><Relationship Id="rId10" Type="http://schemas.openxmlformats.org/officeDocument/2006/relationships/oleObject" Target="../embeddings/oleObject9.bin"/><Relationship Id="rId4" Type="http://schemas.openxmlformats.org/officeDocument/2006/relationships/oleObject" Target="../embeddings/oleObject5.bin"/><Relationship Id="rId9" Type="http://schemas.openxmlformats.org/officeDocument/2006/relationships/oleObject" Target="../embeddings/oleObject8.bin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image" Target="../media/image2.png"/><Relationship Id="rId7" Type="http://schemas.openxmlformats.org/officeDocument/2006/relationships/image" Target="../media/image6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5.wmf"/><Relationship Id="rId10" Type="http://schemas.openxmlformats.org/officeDocument/2006/relationships/image" Target="../media/image7.wmf"/><Relationship Id="rId4" Type="http://schemas.openxmlformats.org/officeDocument/2006/relationships/oleObject" Target="../embeddings/oleObject1.bin"/><Relationship Id="rId9" Type="http://schemas.openxmlformats.org/officeDocument/2006/relationships/oleObject" Target="../embeddings/oleObject4.bin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19ED99B-DBC5-4426-BBC6-8BBB2E2998D2}"/>
              </a:ext>
            </a:extLst>
          </p:cNvPr>
          <p:cNvSpPr txBox="1">
            <a:spLocks noChangeArrowheads="1"/>
          </p:cNvSpPr>
          <p:nvPr/>
        </p:nvSpPr>
        <p:spPr>
          <a:xfrm>
            <a:off x="1504949" y="-16453"/>
            <a:ext cx="10687051" cy="1033112"/>
          </a:xfrm>
          <a:prstGeom prst="rect">
            <a:avLst/>
          </a:prstGeom>
          <a:solidFill>
            <a:srgbClr val="C00000"/>
          </a:solidFill>
        </p:spPr>
        <p:txBody>
          <a:bodyPr/>
          <a:lstStyle/>
          <a:p>
            <a:pPr algn="ctr" fontAlgn="base"/>
            <a:r>
              <a:rPr lang="en-IN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School of Mechanical Engineering</a:t>
            </a:r>
          </a:p>
          <a:p>
            <a:pPr fontAlgn="base"/>
            <a:r>
              <a:rPr lang="en-IN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</a:p>
          <a:p>
            <a:pPr fontAlgn="base"/>
            <a:r>
              <a:rPr lang="en-IN" sz="15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Course Code: BME01T1001                                     Course Name: Engineering Graphics and Introduction to Digital Fabrication  </a:t>
            </a:r>
          </a:p>
          <a:p>
            <a:pPr algn="ctr" fontAlgn="base"/>
            <a:r>
              <a:rPr lang="en-IN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</a:t>
            </a:r>
            <a:endParaRPr lang="en-IN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311BE22-15C4-49E9-92D6-1535F166D04E}"/>
              </a:ext>
            </a:extLst>
          </p:cNvPr>
          <p:cNvSpPr txBox="1">
            <a:spLocks noChangeArrowheads="1"/>
          </p:cNvSpPr>
          <p:nvPr/>
        </p:nvSpPr>
        <p:spPr>
          <a:xfrm>
            <a:off x="-1" y="6436129"/>
            <a:ext cx="12191997" cy="401782"/>
          </a:xfrm>
          <a:prstGeom prst="rect">
            <a:avLst/>
          </a:prstGeom>
          <a:solidFill>
            <a:srgbClr val="C00000"/>
          </a:solidFill>
        </p:spPr>
        <p:txBody>
          <a:bodyPr/>
          <a:lstStyle/>
          <a:p>
            <a:pPr>
              <a:lnSpc>
                <a:spcPct val="90000"/>
              </a:lnSpc>
              <a:spcBef>
                <a:spcPct val="0"/>
              </a:spcBef>
              <a:defRPr/>
            </a:pPr>
            <a:r>
              <a:rPr kumimoji="0" lang="en-IN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nos"/>
                <a:ea typeface="+mj-ea"/>
                <a:cs typeface="+mj-cs"/>
              </a:rPr>
              <a:t>                      </a:t>
            </a:r>
            <a:r>
              <a:rPr kumimoji="0" lang="en-IN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Faculty Name: </a:t>
            </a:r>
            <a:r>
              <a:rPr lang="en-IN" altLang="zh-CN" sz="1600" b="1" dirty="0">
                <a:solidFill>
                  <a:schemeClr val="bg1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Mr.</a:t>
            </a:r>
            <a:r>
              <a:rPr kumimoji="0" lang="en-IN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 </a:t>
            </a:r>
            <a:r>
              <a:rPr lang="en-IN" altLang="zh-CN" sz="1600" b="1" dirty="0">
                <a:solidFill>
                  <a:schemeClr val="bg1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Anurag Shanu</a:t>
            </a:r>
            <a:r>
              <a:rPr kumimoji="0" lang="en-IN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                                                                          Program Name: B.Tech First Year 	</a:t>
            </a:r>
            <a:r>
              <a:rPr kumimoji="0" lang="en-IN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nos"/>
                <a:ea typeface="+mj-ea"/>
                <a:cs typeface="+mj-cs"/>
              </a:rPr>
              <a:t>				     		</a:t>
            </a:r>
            <a:endParaRPr lang="zh-CN" altLang="en-US" sz="1600" b="1" dirty="0">
              <a:solidFill>
                <a:schemeClr val="bg1"/>
              </a:solidFill>
              <a:latin typeface="Tinos"/>
            </a:endParaRPr>
          </a:p>
          <a:p>
            <a:pPr lvl="0">
              <a:lnSpc>
                <a:spcPct val="90000"/>
              </a:lnSpc>
              <a:spcBef>
                <a:spcPct val="0"/>
              </a:spcBef>
              <a:defRPr/>
            </a:pPr>
            <a:endParaRPr kumimoji="0" lang="en-IN" altLang="zh-CN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inos"/>
              <a:ea typeface="+mj-ea"/>
              <a:cs typeface="+mj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A7D3D7F-37FF-43C2-AB10-6A15E1541F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647"/>
            <a:ext cx="1504949" cy="102358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048000" y="2721114"/>
            <a:ext cx="6096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buFont typeface="Monotype Sorts" pitchFamily="2" charset="2"/>
              <a:buNone/>
              <a:defRPr/>
            </a:pPr>
            <a:r>
              <a:rPr lang="en-US" sz="4000" b="1" dirty="0">
                <a:solidFill>
                  <a:srgbClr val="FF0000"/>
                </a:solidFill>
              </a:rPr>
              <a:t>Projection of Points</a:t>
            </a:r>
          </a:p>
        </p:txBody>
      </p:sp>
    </p:spTree>
    <p:extLst>
      <p:ext uri="{BB962C8B-B14F-4D97-AF65-F5344CB8AC3E}">
        <p14:creationId xmlns:p14="http://schemas.microsoft.com/office/powerpoint/2010/main" val="40592159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26E156C-FE64-4634-BF9E-E1F90539B98D}"/>
              </a:ext>
            </a:extLst>
          </p:cNvPr>
          <p:cNvSpPr txBox="1">
            <a:spLocks noChangeArrowheads="1"/>
          </p:cNvSpPr>
          <p:nvPr/>
        </p:nvSpPr>
        <p:spPr>
          <a:xfrm>
            <a:off x="1504949" y="-16453"/>
            <a:ext cx="10687051" cy="1033112"/>
          </a:xfrm>
          <a:prstGeom prst="rect">
            <a:avLst/>
          </a:prstGeom>
          <a:solidFill>
            <a:srgbClr val="C00000"/>
          </a:solidFill>
        </p:spPr>
        <p:txBody>
          <a:bodyPr/>
          <a:lstStyle/>
          <a:p>
            <a:pPr lvl="0" algn="ctr">
              <a:lnSpc>
                <a:spcPct val="90000"/>
              </a:lnSpc>
              <a:spcBef>
                <a:spcPct val="0"/>
              </a:spcBef>
              <a:defRPr/>
            </a:pPr>
            <a:r>
              <a:rPr lang="en-US" sz="2800" b="1" dirty="0">
                <a:solidFill>
                  <a:schemeClr val="bg1"/>
                </a:solidFill>
              </a:rPr>
              <a:t>Convention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CBF700-51A9-49B3-9762-16FCE2684455}"/>
              </a:ext>
            </a:extLst>
          </p:cNvPr>
          <p:cNvSpPr txBox="1">
            <a:spLocks noChangeArrowheads="1"/>
          </p:cNvSpPr>
          <p:nvPr/>
        </p:nvSpPr>
        <p:spPr>
          <a:xfrm>
            <a:off x="-1" y="6436129"/>
            <a:ext cx="12191997" cy="401782"/>
          </a:xfrm>
          <a:prstGeom prst="rect">
            <a:avLst/>
          </a:prstGeom>
          <a:solidFill>
            <a:srgbClr val="C00000"/>
          </a:solidFill>
        </p:spPr>
        <p:txBody>
          <a:bodyPr/>
          <a:lstStyle/>
          <a:p>
            <a:pPr>
              <a:lnSpc>
                <a:spcPct val="90000"/>
              </a:lnSpc>
              <a:spcBef>
                <a:spcPct val="0"/>
              </a:spcBef>
              <a:defRPr/>
            </a:pPr>
            <a:r>
              <a:rPr kumimoji="0" lang="en-IN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nos"/>
                <a:ea typeface="+mj-ea"/>
                <a:cs typeface="+mj-cs"/>
              </a:rPr>
              <a:t>				     		</a:t>
            </a:r>
            <a:endParaRPr lang="zh-CN" altLang="en-US" sz="2400" b="1" dirty="0">
              <a:solidFill>
                <a:schemeClr val="bg1"/>
              </a:solidFill>
              <a:latin typeface="Tinos"/>
            </a:endParaRPr>
          </a:p>
          <a:p>
            <a:pPr lvl="0">
              <a:lnSpc>
                <a:spcPct val="90000"/>
              </a:lnSpc>
              <a:spcBef>
                <a:spcPct val="0"/>
              </a:spcBef>
              <a:defRPr/>
            </a:pPr>
            <a:endParaRPr kumimoji="0" lang="en-IN" altLang="zh-CN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inos"/>
              <a:ea typeface="+mj-ea"/>
              <a:cs typeface="+mj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A539C75-5F76-421D-9730-EDC319C993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97"/>
            <a:ext cx="1504949" cy="102358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B2FED14-6790-47AA-9A9E-D0668D4C24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4" y="1026184"/>
            <a:ext cx="6096001" cy="461481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8087C39-2A4B-41A1-9BBA-329877FC4D00}"/>
              </a:ext>
            </a:extLst>
          </p:cNvPr>
          <p:cNvSpPr/>
          <p:nvPr/>
        </p:nvSpPr>
        <p:spPr>
          <a:xfrm>
            <a:off x="203834" y="1659528"/>
            <a:ext cx="6096000" cy="206210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3200" b="1" dirty="0">
                <a:solidFill>
                  <a:srgbClr val="007F00"/>
                </a:solidFill>
                <a:latin typeface="Times-Bold"/>
              </a:rPr>
              <a:t>Projectors and the lines of the intersection of planes</a:t>
            </a:r>
          </a:p>
          <a:p>
            <a:r>
              <a:rPr lang="en-GB" sz="3200" b="1" dirty="0">
                <a:solidFill>
                  <a:srgbClr val="007F00"/>
                </a:solidFill>
                <a:latin typeface="Times-Bold"/>
              </a:rPr>
              <a:t>of projections are shown as thin lines.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1921692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26E156C-FE64-4634-BF9E-E1F90539B98D}"/>
              </a:ext>
            </a:extLst>
          </p:cNvPr>
          <p:cNvSpPr txBox="1">
            <a:spLocks noChangeArrowheads="1"/>
          </p:cNvSpPr>
          <p:nvPr/>
        </p:nvSpPr>
        <p:spPr>
          <a:xfrm>
            <a:off x="1504949" y="-16453"/>
            <a:ext cx="10687051" cy="1033112"/>
          </a:xfrm>
          <a:prstGeom prst="rect">
            <a:avLst/>
          </a:prstGeom>
          <a:solidFill>
            <a:srgbClr val="C00000"/>
          </a:solidFill>
        </p:spPr>
        <p:txBody>
          <a:bodyPr/>
          <a:lstStyle/>
          <a:p>
            <a:pPr lvl="0" algn="ctr">
              <a:lnSpc>
                <a:spcPct val="90000"/>
              </a:lnSpc>
              <a:spcBef>
                <a:spcPct val="0"/>
              </a:spcBef>
              <a:defRPr/>
            </a:pPr>
            <a:r>
              <a:rPr lang="en-US" sz="3200" b="1" dirty="0">
                <a:solidFill>
                  <a:schemeClr val="bg1"/>
                </a:solidFill>
              </a:rPr>
              <a:t>Point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CBF700-51A9-49B3-9762-16FCE2684455}"/>
              </a:ext>
            </a:extLst>
          </p:cNvPr>
          <p:cNvSpPr txBox="1">
            <a:spLocks noChangeArrowheads="1"/>
          </p:cNvSpPr>
          <p:nvPr/>
        </p:nvSpPr>
        <p:spPr>
          <a:xfrm>
            <a:off x="-1" y="6436129"/>
            <a:ext cx="12191997" cy="401782"/>
          </a:xfrm>
          <a:prstGeom prst="rect">
            <a:avLst/>
          </a:prstGeom>
          <a:solidFill>
            <a:srgbClr val="C00000"/>
          </a:solidFill>
        </p:spPr>
        <p:txBody>
          <a:bodyPr/>
          <a:lstStyle/>
          <a:p>
            <a:pPr>
              <a:lnSpc>
                <a:spcPct val="90000"/>
              </a:lnSpc>
              <a:spcBef>
                <a:spcPct val="0"/>
              </a:spcBef>
              <a:defRPr/>
            </a:pPr>
            <a:r>
              <a:rPr kumimoji="0" lang="en-IN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nos"/>
                <a:ea typeface="+mj-ea"/>
                <a:cs typeface="+mj-cs"/>
              </a:rPr>
              <a:t>				     		</a:t>
            </a:r>
            <a:endParaRPr lang="zh-CN" altLang="en-US" sz="2400" b="1" dirty="0">
              <a:solidFill>
                <a:schemeClr val="bg1"/>
              </a:solidFill>
              <a:latin typeface="Tinos"/>
            </a:endParaRPr>
          </a:p>
          <a:p>
            <a:pPr lvl="0">
              <a:lnSpc>
                <a:spcPct val="90000"/>
              </a:lnSpc>
              <a:spcBef>
                <a:spcPct val="0"/>
              </a:spcBef>
              <a:defRPr/>
            </a:pPr>
            <a:endParaRPr kumimoji="0" lang="en-IN" altLang="zh-CN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inos"/>
              <a:ea typeface="+mj-ea"/>
              <a:cs typeface="+mj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A539C75-5F76-421D-9730-EDC319C993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97"/>
            <a:ext cx="1504949" cy="102358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161C8A0-6406-48F9-A9F4-4D0EE170B9D8}"/>
              </a:ext>
            </a:extLst>
          </p:cNvPr>
          <p:cNvSpPr/>
          <p:nvPr/>
        </p:nvSpPr>
        <p:spPr>
          <a:xfrm>
            <a:off x="-3" y="1356547"/>
            <a:ext cx="497598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b="1" dirty="0">
                <a:solidFill>
                  <a:srgbClr val="0000FF"/>
                </a:solidFill>
                <a:latin typeface="Helvetica-Bold"/>
              </a:rPr>
              <a:t>Define its position with respect to the coordinates.</a:t>
            </a:r>
          </a:p>
          <a:p>
            <a:r>
              <a:rPr lang="en-GB" sz="2400" b="1" dirty="0">
                <a:solidFill>
                  <a:srgbClr val="0000FF"/>
                </a:solidFill>
                <a:latin typeface="Helvetica-Bold"/>
              </a:rPr>
              <a:t>With respect to the VP, HP, &amp; PP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D5F5C8-9E49-46A3-8F3F-D02248B6F9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5982" y="1102129"/>
            <a:ext cx="7019925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7154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26E156C-FE64-4634-BF9E-E1F90539B98D}"/>
              </a:ext>
            </a:extLst>
          </p:cNvPr>
          <p:cNvSpPr txBox="1">
            <a:spLocks noChangeArrowheads="1"/>
          </p:cNvSpPr>
          <p:nvPr/>
        </p:nvSpPr>
        <p:spPr>
          <a:xfrm>
            <a:off x="1504949" y="-16453"/>
            <a:ext cx="10687051" cy="1033112"/>
          </a:xfrm>
          <a:prstGeom prst="rect">
            <a:avLst/>
          </a:prstGeom>
          <a:solidFill>
            <a:srgbClr val="C00000"/>
          </a:solidFill>
        </p:spPr>
        <p:txBody>
          <a:bodyPr/>
          <a:lstStyle/>
          <a:p>
            <a:pPr lvl="0" algn="ctr">
              <a:lnSpc>
                <a:spcPct val="90000"/>
              </a:lnSpc>
              <a:spcBef>
                <a:spcPct val="0"/>
              </a:spcBef>
              <a:defRPr/>
            </a:pPr>
            <a:r>
              <a:rPr lang="en-US" sz="2800" b="1" dirty="0">
                <a:solidFill>
                  <a:schemeClr val="bg1"/>
                </a:solidFill>
              </a:rPr>
              <a:t>Projection of a Point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CBF700-51A9-49B3-9762-16FCE2684455}"/>
              </a:ext>
            </a:extLst>
          </p:cNvPr>
          <p:cNvSpPr txBox="1">
            <a:spLocks noChangeArrowheads="1"/>
          </p:cNvSpPr>
          <p:nvPr/>
        </p:nvSpPr>
        <p:spPr>
          <a:xfrm>
            <a:off x="-1" y="6436129"/>
            <a:ext cx="12191997" cy="401782"/>
          </a:xfrm>
          <a:prstGeom prst="rect">
            <a:avLst/>
          </a:prstGeom>
          <a:solidFill>
            <a:srgbClr val="C00000"/>
          </a:solidFill>
        </p:spPr>
        <p:txBody>
          <a:bodyPr/>
          <a:lstStyle/>
          <a:p>
            <a:pPr>
              <a:lnSpc>
                <a:spcPct val="90000"/>
              </a:lnSpc>
              <a:spcBef>
                <a:spcPct val="0"/>
              </a:spcBef>
              <a:defRPr/>
            </a:pPr>
            <a:r>
              <a:rPr kumimoji="0" lang="en-IN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nos"/>
                <a:ea typeface="+mj-ea"/>
                <a:cs typeface="+mj-cs"/>
              </a:rPr>
              <a:t>				     		</a:t>
            </a:r>
            <a:endParaRPr lang="zh-CN" altLang="en-US" sz="2400" b="1" dirty="0">
              <a:solidFill>
                <a:schemeClr val="bg1"/>
              </a:solidFill>
              <a:latin typeface="Tinos"/>
            </a:endParaRPr>
          </a:p>
          <a:p>
            <a:pPr lvl="0">
              <a:lnSpc>
                <a:spcPct val="90000"/>
              </a:lnSpc>
              <a:spcBef>
                <a:spcPct val="0"/>
              </a:spcBef>
              <a:defRPr/>
            </a:pPr>
            <a:endParaRPr kumimoji="0" lang="en-IN" altLang="zh-CN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inos"/>
              <a:ea typeface="+mj-ea"/>
              <a:cs typeface="+mj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A539C75-5F76-421D-9730-EDC319C993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97"/>
            <a:ext cx="1504949" cy="1023587"/>
          </a:xfrm>
          <a:prstGeom prst="rect">
            <a:avLst/>
          </a:prstGeom>
        </p:spPr>
      </p:pic>
      <p:grpSp>
        <p:nvGrpSpPr>
          <p:cNvPr id="238" name="Group 237">
            <a:extLst>
              <a:ext uri="{FF2B5EF4-FFF2-40B4-BE49-F238E27FC236}">
                <a16:creationId xmlns:a16="http://schemas.microsoft.com/office/drawing/2014/main" id="{0373145E-46F4-4E57-819C-7BF431183C03}"/>
              </a:ext>
            </a:extLst>
          </p:cNvPr>
          <p:cNvGrpSpPr/>
          <p:nvPr/>
        </p:nvGrpSpPr>
        <p:grpSpPr>
          <a:xfrm>
            <a:off x="30904" y="956066"/>
            <a:ext cx="8138123" cy="5796379"/>
            <a:chOff x="-211138" y="0"/>
            <a:chExt cx="9355138" cy="6503988"/>
          </a:xfrm>
        </p:grpSpPr>
        <p:sp>
          <p:nvSpPr>
            <p:cNvPr id="239" name="Rectangle 2">
              <a:extLst>
                <a:ext uri="{FF2B5EF4-FFF2-40B4-BE49-F238E27FC236}">
                  <a16:creationId xmlns:a16="http://schemas.microsoft.com/office/drawing/2014/main" id="{4F718A74-E9DA-4E18-9F1D-3B00F47885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7800" y="0"/>
              <a:ext cx="3886200" cy="3048000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40" name="Oval 3">
              <a:extLst>
                <a:ext uri="{FF2B5EF4-FFF2-40B4-BE49-F238E27FC236}">
                  <a16:creationId xmlns:a16="http://schemas.microsoft.com/office/drawing/2014/main" id="{43AE6A85-3579-42B4-B9AF-5BDFC684FA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19938" y="600075"/>
              <a:ext cx="76200" cy="76200"/>
            </a:xfrm>
            <a:prstGeom prst="ellipse">
              <a:avLst/>
            </a:prstGeom>
            <a:solidFill>
              <a:srgbClr val="FF0066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eaLnBrk="1" hangingPunct="1"/>
              <a:endParaRPr lang="en-US" altLang="en-US" sz="2000" b="0">
                <a:latin typeface="Arial" panose="020B0604020202020204" pitchFamily="34" charset="0"/>
              </a:endParaRPr>
            </a:p>
          </p:txBody>
        </p:sp>
        <p:sp>
          <p:nvSpPr>
            <p:cNvPr id="241" name="Oval 4">
              <a:extLst>
                <a:ext uri="{FF2B5EF4-FFF2-40B4-BE49-F238E27FC236}">
                  <a16:creationId xmlns:a16="http://schemas.microsoft.com/office/drawing/2014/main" id="{5CC80CEA-AA0F-4695-B0BC-AAA09D5F75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96025" y="585788"/>
              <a:ext cx="76200" cy="76200"/>
            </a:xfrm>
            <a:prstGeom prst="ellipse">
              <a:avLst/>
            </a:prstGeom>
            <a:solidFill>
              <a:srgbClr val="FF0066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42" name="Oval 5">
              <a:extLst>
                <a:ext uri="{FF2B5EF4-FFF2-40B4-BE49-F238E27FC236}">
                  <a16:creationId xmlns:a16="http://schemas.microsoft.com/office/drawing/2014/main" id="{0D748F3B-74C4-4B12-A469-6BE423BB65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19938" y="1409700"/>
              <a:ext cx="76200" cy="762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43" name="Oval 6">
              <a:extLst>
                <a:ext uri="{FF2B5EF4-FFF2-40B4-BE49-F238E27FC236}">
                  <a16:creationId xmlns:a16="http://schemas.microsoft.com/office/drawing/2014/main" id="{E9C179A9-D178-4AD0-A9C0-C09029B404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76975" y="2243138"/>
              <a:ext cx="76200" cy="76200"/>
            </a:xfrm>
            <a:prstGeom prst="ellipse">
              <a:avLst/>
            </a:prstGeom>
            <a:solidFill>
              <a:srgbClr val="FF0066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eaLnBrk="1" hangingPunct="1"/>
              <a:endParaRPr lang="en-US" altLang="en-US" sz="1400" b="0">
                <a:latin typeface="Arial" panose="020B0604020202020204" pitchFamily="34" charset="0"/>
              </a:endParaRPr>
            </a:p>
          </p:txBody>
        </p:sp>
        <p:grpSp>
          <p:nvGrpSpPr>
            <p:cNvPr id="244" name="Group 7">
              <a:extLst>
                <a:ext uri="{FF2B5EF4-FFF2-40B4-BE49-F238E27FC236}">
                  <a16:creationId xmlns:a16="http://schemas.microsoft.com/office/drawing/2014/main" id="{3426D95C-08C5-4BB2-A470-5FD7E414B6D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324600" y="609600"/>
              <a:ext cx="838200" cy="0"/>
              <a:chOff x="3984" y="384"/>
              <a:chExt cx="528" cy="0"/>
            </a:xfrm>
          </p:grpSpPr>
          <p:sp>
            <p:nvSpPr>
              <p:cNvPr id="357" name="Line 8">
                <a:extLst>
                  <a:ext uri="{FF2B5EF4-FFF2-40B4-BE49-F238E27FC236}">
                    <a16:creationId xmlns:a16="http://schemas.microsoft.com/office/drawing/2014/main" id="{D26BCD54-909F-4C01-A137-150A32D8A3A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84" y="384"/>
                <a:ext cx="528" cy="0"/>
              </a:xfrm>
              <a:prstGeom prst="line">
                <a:avLst/>
              </a:prstGeom>
              <a:noFill/>
              <a:ln w="9525">
                <a:solidFill>
                  <a:srgbClr val="FF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8" name="Line 9">
                <a:extLst>
                  <a:ext uri="{FF2B5EF4-FFF2-40B4-BE49-F238E27FC236}">
                    <a16:creationId xmlns:a16="http://schemas.microsoft.com/office/drawing/2014/main" id="{4917D930-E255-46E0-B45C-87AEE7A4421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182" y="384"/>
                <a:ext cx="144" cy="0"/>
              </a:xfrm>
              <a:prstGeom prst="line">
                <a:avLst/>
              </a:prstGeom>
              <a:noFill/>
              <a:ln w="9525">
                <a:solidFill>
                  <a:srgbClr val="FF00FF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45" name="Group 10">
              <a:extLst>
                <a:ext uri="{FF2B5EF4-FFF2-40B4-BE49-F238E27FC236}">
                  <a16:creationId xmlns:a16="http://schemas.microsoft.com/office/drawing/2014/main" id="{D41ED553-408A-44BE-8C21-D08542ACA2C7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 flipV="1">
              <a:off x="6743700" y="1028700"/>
              <a:ext cx="838200" cy="0"/>
              <a:chOff x="3984" y="384"/>
              <a:chExt cx="528" cy="0"/>
            </a:xfrm>
          </p:grpSpPr>
          <p:sp>
            <p:nvSpPr>
              <p:cNvPr id="355" name="Line 11">
                <a:extLst>
                  <a:ext uri="{FF2B5EF4-FFF2-40B4-BE49-F238E27FC236}">
                    <a16:creationId xmlns:a16="http://schemas.microsoft.com/office/drawing/2014/main" id="{3BB26B81-0CD1-48DF-8EA6-B9884F178E1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84" y="384"/>
                <a:ext cx="528" cy="0"/>
              </a:xfrm>
              <a:prstGeom prst="line">
                <a:avLst/>
              </a:prstGeom>
              <a:noFill/>
              <a:ln w="9525">
                <a:solidFill>
                  <a:srgbClr val="FF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6" name="Line 12">
                <a:extLst>
                  <a:ext uri="{FF2B5EF4-FFF2-40B4-BE49-F238E27FC236}">
                    <a16:creationId xmlns:a16="http://schemas.microsoft.com/office/drawing/2014/main" id="{5C879D4C-53E9-460B-AF98-42298F3AB61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182" y="384"/>
                <a:ext cx="144" cy="0"/>
              </a:xfrm>
              <a:prstGeom prst="line">
                <a:avLst/>
              </a:prstGeom>
              <a:noFill/>
              <a:ln w="9525">
                <a:solidFill>
                  <a:srgbClr val="FF00FF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46" name="Group 13">
              <a:extLst>
                <a:ext uri="{FF2B5EF4-FFF2-40B4-BE49-F238E27FC236}">
                  <a16:creationId xmlns:a16="http://schemas.microsoft.com/office/drawing/2014/main" id="{1BDFDED4-E5F4-4161-B2D7-C86E1BDDFC0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205538" y="1206500"/>
              <a:ext cx="838200" cy="1187450"/>
              <a:chOff x="3909" y="760"/>
              <a:chExt cx="528" cy="748"/>
            </a:xfrm>
          </p:grpSpPr>
          <p:sp>
            <p:nvSpPr>
              <p:cNvPr id="353" name="Arc 14">
                <a:extLst>
                  <a:ext uri="{FF2B5EF4-FFF2-40B4-BE49-F238E27FC236}">
                    <a16:creationId xmlns:a16="http://schemas.microsoft.com/office/drawing/2014/main" id="{95F8FA43-44E0-4F99-8772-27DE80F141DA}"/>
                  </a:ext>
                </a:extLst>
              </p:cNvPr>
              <p:cNvSpPr>
                <a:spLocks/>
              </p:cNvSpPr>
              <p:nvPr/>
            </p:nvSpPr>
            <p:spPr bwMode="auto">
              <a:xfrm rot="7060958">
                <a:off x="3799" y="870"/>
                <a:ext cx="748" cy="528"/>
              </a:xfrm>
              <a:custGeom>
                <a:avLst/>
                <a:gdLst>
                  <a:gd name="T0" fmla="*/ 0 w 30614"/>
                  <a:gd name="T1" fmla="*/ 2 h 21600"/>
                  <a:gd name="T2" fmla="*/ 18 w 30614"/>
                  <a:gd name="T3" fmla="*/ 7 h 21600"/>
                  <a:gd name="T4" fmla="*/ 7 w 30614"/>
                  <a:gd name="T5" fmla="*/ 13 h 21600"/>
                  <a:gd name="T6" fmla="*/ 0 60000 65536"/>
                  <a:gd name="T7" fmla="*/ 0 60000 65536"/>
                  <a:gd name="T8" fmla="*/ 0 60000 65536"/>
                  <a:gd name="T9" fmla="*/ 0 w 30614"/>
                  <a:gd name="T10" fmla="*/ 0 h 21600"/>
                  <a:gd name="T11" fmla="*/ 30614 w 30614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0614" h="21600" fill="none" extrusionOk="0">
                    <a:moveTo>
                      <a:pt x="-1" y="3244"/>
                    </a:moveTo>
                    <a:cubicBezTo>
                      <a:pt x="3418" y="1123"/>
                      <a:pt x="7362" y="-1"/>
                      <a:pt x="11386" y="0"/>
                    </a:cubicBezTo>
                    <a:cubicBezTo>
                      <a:pt x="19494" y="0"/>
                      <a:pt x="26919" y="4541"/>
                      <a:pt x="30613" y="11759"/>
                    </a:cubicBezTo>
                  </a:path>
                  <a:path w="30614" h="21600" stroke="0" extrusionOk="0">
                    <a:moveTo>
                      <a:pt x="-1" y="3244"/>
                    </a:moveTo>
                    <a:cubicBezTo>
                      <a:pt x="3418" y="1123"/>
                      <a:pt x="7362" y="-1"/>
                      <a:pt x="11386" y="0"/>
                    </a:cubicBezTo>
                    <a:cubicBezTo>
                      <a:pt x="19494" y="0"/>
                      <a:pt x="26919" y="4541"/>
                      <a:pt x="30613" y="11759"/>
                    </a:cubicBezTo>
                    <a:lnTo>
                      <a:pt x="11386" y="21600"/>
                    </a:lnTo>
                    <a:close/>
                  </a:path>
                </a:pathLst>
              </a:custGeom>
              <a:noFill/>
              <a:ln w="9525">
                <a:solidFill>
                  <a:srgbClr val="FF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54" name="Line 15">
                <a:extLst>
                  <a:ext uri="{FF2B5EF4-FFF2-40B4-BE49-F238E27FC236}">
                    <a16:creationId xmlns:a16="http://schemas.microsoft.com/office/drawing/2014/main" id="{D789008E-D60F-4198-8418-140BC0728A7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320" y="1248"/>
                <a:ext cx="77" cy="96"/>
              </a:xfrm>
              <a:prstGeom prst="line">
                <a:avLst/>
              </a:prstGeom>
              <a:noFill/>
              <a:ln w="9525">
                <a:solidFill>
                  <a:srgbClr val="FF00FF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47" name="Group 16">
              <a:extLst>
                <a:ext uri="{FF2B5EF4-FFF2-40B4-BE49-F238E27FC236}">
                  <a16:creationId xmlns:a16="http://schemas.microsoft.com/office/drawing/2014/main" id="{FA2BDABB-1131-4500-9863-DBA8237CDF3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715000" y="114300"/>
              <a:ext cx="2108200" cy="2543175"/>
              <a:chOff x="3600" y="72"/>
              <a:chExt cx="1328" cy="1602"/>
            </a:xfrm>
          </p:grpSpPr>
          <p:sp>
            <p:nvSpPr>
              <p:cNvPr id="349" name="Line 17">
                <a:extLst>
                  <a:ext uri="{FF2B5EF4-FFF2-40B4-BE49-F238E27FC236}">
                    <a16:creationId xmlns:a16="http://schemas.microsoft.com/office/drawing/2014/main" id="{39CE44CA-B930-48BF-AFDE-E5CC6318F29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600" y="912"/>
                <a:ext cx="1200" cy="6"/>
              </a:xfrm>
              <a:prstGeom prst="line">
                <a:avLst/>
              </a:prstGeom>
              <a:noFill/>
              <a:ln w="19050">
                <a:solidFill>
                  <a:schemeClr val="accent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0" name="Line 18">
                <a:extLst>
                  <a:ext uri="{FF2B5EF4-FFF2-40B4-BE49-F238E27FC236}">
                    <a16:creationId xmlns:a16="http://schemas.microsoft.com/office/drawing/2014/main" id="{6168E10E-298B-4B20-811B-871A3B26FA2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84" y="186"/>
                <a:ext cx="0" cy="1488"/>
              </a:xfrm>
              <a:prstGeom prst="line">
                <a:avLst/>
              </a:prstGeom>
              <a:noFill/>
              <a:ln w="19050">
                <a:solidFill>
                  <a:schemeClr val="accent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1" name="Text Box 19">
                <a:extLst>
                  <a:ext uri="{FF2B5EF4-FFF2-40B4-BE49-F238E27FC236}">
                    <a16:creationId xmlns:a16="http://schemas.microsoft.com/office/drawing/2014/main" id="{A4DBAC95-332F-4088-91F5-B18A794B8F6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656" y="756"/>
                <a:ext cx="27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/>
                <a:r>
                  <a:rPr lang="en-US" altLang="en-US" sz="1400" b="0">
                    <a:latin typeface="Arial" panose="020B0604020202020204" pitchFamily="34" charset="0"/>
                  </a:rPr>
                  <a:t>HP</a:t>
                </a:r>
              </a:p>
            </p:txBody>
          </p:sp>
          <p:sp>
            <p:nvSpPr>
              <p:cNvPr id="352" name="Text Box 20">
                <a:extLst>
                  <a:ext uri="{FF2B5EF4-FFF2-40B4-BE49-F238E27FC236}">
                    <a16:creationId xmlns:a16="http://schemas.microsoft.com/office/drawing/2014/main" id="{DE3779B0-1C55-4EA5-AABA-C30892F2F8D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852" y="72"/>
                <a:ext cx="266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/>
                <a:r>
                  <a:rPr lang="en-US" altLang="en-US" sz="1400" b="0">
                    <a:latin typeface="Arial" panose="020B0604020202020204" pitchFamily="34" charset="0"/>
                  </a:rPr>
                  <a:t>VP</a:t>
                </a:r>
              </a:p>
            </p:txBody>
          </p:sp>
        </p:grpSp>
        <p:sp>
          <p:nvSpPr>
            <p:cNvPr id="248" name="Text Box 21">
              <a:extLst>
                <a:ext uri="{FF2B5EF4-FFF2-40B4-BE49-F238E27FC236}">
                  <a16:creationId xmlns:a16="http://schemas.microsoft.com/office/drawing/2014/main" id="{5DBD4D26-2EF3-484D-A91B-360F5BAC2D6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86500" y="342900"/>
              <a:ext cx="322263" cy="304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r>
                <a:rPr lang="en-US" altLang="en-US" sz="1400" b="0">
                  <a:latin typeface="Arial" panose="020B0604020202020204" pitchFamily="34" charset="0"/>
                </a:rPr>
                <a:t>a’</a:t>
              </a:r>
            </a:p>
          </p:txBody>
        </p:sp>
        <p:sp>
          <p:nvSpPr>
            <p:cNvPr id="249" name="Text Box 22">
              <a:extLst>
                <a:ext uri="{FF2B5EF4-FFF2-40B4-BE49-F238E27FC236}">
                  <a16:creationId xmlns:a16="http://schemas.microsoft.com/office/drawing/2014/main" id="{6A394AB8-5575-4A99-8D65-BA6ED0EA681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57925" y="2219325"/>
              <a:ext cx="282575" cy="304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r>
                <a:rPr lang="en-US" altLang="en-US" sz="1400" b="0">
                  <a:latin typeface="Arial" panose="020B0604020202020204" pitchFamily="34" charset="0"/>
                </a:rPr>
                <a:t>a</a:t>
              </a:r>
            </a:p>
          </p:txBody>
        </p:sp>
        <p:sp>
          <p:nvSpPr>
            <p:cNvPr id="250" name="Text Box 23">
              <a:extLst>
                <a:ext uri="{FF2B5EF4-FFF2-40B4-BE49-F238E27FC236}">
                  <a16:creationId xmlns:a16="http://schemas.microsoft.com/office/drawing/2014/main" id="{46A836B2-27A1-479B-BA31-BF90D32814D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62800" y="457200"/>
              <a:ext cx="303213" cy="304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r>
                <a:rPr lang="en-US" altLang="en-US" sz="1400" b="0">
                  <a:latin typeface="Arial" panose="020B0604020202020204" pitchFamily="34" charset="0"/>
                </a:rPr>
                <a:t>A</a:t>
              </a:r>
            </a:p>
          </p:txBody>
        </p:sp>
        <p:sp>
          <p:nvSpPr>
            <p:cNvPr id="251" name="Text Box 24">
              <a:extLst>
                <a:ext uri="{FF2B5EF4-FFF2-40B4-BE49-F238E27FC236}">
                  <a16:creationId xmlns:a16="http://schemas.microsoft.com/office/drawing/2014/main" id="{B183CFDB-4EC2-4572-9D82-BC96783CD35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391400" y="28575"/>
              <a:ext cx="1495425" cy="5175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eaLnBrk="1" hangingPunct="1"/>
              <a:r>
                <a:rPr lang="en-US" altLang="en-US" sz="1400">
                  <a:solidFill>
                    <a:schemeClr val="accent2"/>
                  </a:solidFill>
                  <a:latin typeface="Arial" panose="020B0604020202020204" pitchFamily="34" charset="0"/>
                </a:rPr>
                <a:t>POINT A IN</a:t>
              </a:r>
            </a:p>
            <a:p>
              <a:pPr algn="ctr" eaLnBrk="1" hangingPunct="1"/>
              <a:r>
                <a:rPr lang="en-US" altLang="en-US" sz="1400">
                  <a:solidFill>
                    <a:schemeClr val="accent2"/>
                  </a:solidFill>
                  <a:latin typeface="Arial" panose="020B0604020202020204" pitchFamily="34" charset="0"/>
                </a:rPr>
                <a:t>1</a:t>
              </a:r>
              <a:r>
                <a:rPr lang="en-US" altLang="en-US" sz="1400" baseline="30000">
                  <a:solidFill>
                    <a:schemeClr val="accent2"/>
                  </a:solidFill>
                  <a:latin typeface="Arial" panose="020B0604020202020204" pitchFamily="34" charset="0"/>
                </a:rPr>
                <a:t>ST</a:t>
              </a:r>
              <a:r>
                <a:rPr lang="en-US" altLang="en-US" sz="1400">
                  <a:solidFill>
                    <a:schemeClr val="accent2"/>
                  </a:solidFill>
                  <a:latin typeface="Arial" panose="020B0604020202020204" pitchFamily="34" charset="0"/>
                </a:rPr>
                <a:t> QUADRANT</a:t>
              </a:r>
            </a:p>
          </p:txBody>
        </p:sp>
        <p:grpSp>
          <p:nvGrpSpPr>
            <p:cNvPr id="252" name="Group 25">
              <a:extLst>
                <a:ext uri="{FF2B5EF4-FFF2-40B4-BE49-F238E27FC236}">
                  <a16:creationId xmlns:a16="http://schemas.microsoft.com/office/drawing/2014/main" id="{BC35A6A6-DC00-42C0-B7BE-99C2B62046C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848600" y="1295400"/>
              <a:ext cx="1171575" cy="228600"/>
              <a:chOff x="4992" y="750"/>
              <a:chExt cx="738" cy="144"/>
            </a:xfrm>
          </p:grpSpPr>
          <p:sp>
            <p:nvSpPr>
              <p:cNvPr id="347" name="AutoShape 26">
                <a:extLst>
                  <a:ext uri="{FF2B5EF4-FFF2-40B4-BE49-F238E27FC236}">
                    <a16:creationId xmlns:a16="http://schemas.microsoft.com/office/drawing/2014/main" id="{B6AE272D-1AAB-4BD5-86B1-03A15FE74F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92" y="768"/>
                <a:ext cx="240" cy="96"/>
              </a:xfrm>
              <a:prstGeom prst="leftArrow">
                <a:avLst>
                  <a:gd name="adj1" fmla="val 50000"/>
                  <a:gd name="adj2" fmla="val 62500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48" name="Text Box 27">
                <a:extLst>
                  <a:ext uri="{FF2B5EF4-FFF2-40B4-BE49-F238E27FC236}">
                    <a16:creationId xmlns:a16="http://schemas.microsoft.com/office/drawing/2014/main" id="{26B34144-7465-44D9-8E2F-66349E230E0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210" y="750"/>
                <a:ext cx="520" cy="1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/>
                <a:r>
                  <a:rPr lang="en-US" altLang="en-US" sz="900">
                    <a:latin typeface="Arial" panose="020B0604020202020204" pitchFamily="34" charset="0"/>
                  </a:rPr>
                  <a:t>OBSERVER</a:t>
                </a:r>
              </a:p>
            </p:txBody>
          </p:sp>
        </p:grpSp>
        <p:grpSp>
          <p:nvGrpSpPr>
            <p:cNvPr id="253" name="Group 28">
              <a:extLst>
                <a:ext uri="{FF2B5EF4-FFF2-40B4-BE49-F238E27FC236}">
                  <a16:creationId xmlns:a16="http://schemas.microsoft.com/office/drawing/2014/main" id="{D827587C-B9BD-4B5E-B9B2-AFD99744DBA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315075" y="333375"/>
              <a:ext cx="1143000" cy="1114425"/>
              <a:chOff x="3978" y="210"/>
              <a:chExt cx="720" cy="702"/>
            </a:xfrm>
          </p:grpSpPr>
          <p:sp>
            <p:nvSpPr>
              <p:cNvPr id="345" name="Line 29">
                <a:extLst>
                  <a:ext uri="{FF2B5EF4-FFF2-40B4-BE49-F238E27FC236}">
                    <a16:creationId xmlns:a16="http://schemas.microsoft.com/office/drawing/2014/main" id="{B9A64CDE-F1C7-4286-9418-8E9283B02A1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78" y="912"/>
                <a:ext cx="720" cy="0"/>
              </a:xfrm>
              <a:prstGeom prst="line">
                <a:avLst/>
              </a:prstGeom>
              <a:noFill/>
              <a:ln w="28575">
                <a:solidFill>
                  <a:srgbClr val="FF00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6" name="Line 30">
                <a:extLst>
                  <a:ext uri="{FF2B5EF4-FFF2-40B4-BE49-F238E27FC236}">
                    <a16:creationId xmlns:a16="http://schemas.microsoft.com/office/drawing/2014/main" id="{DA58E046-6EE7-43FB-80FE-2646A630AB4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84" y="210"/>
                <a:ext cx="0" cy="702"/>
              </a:xfrm>
              <a:prstGeom prst="line">
                <a:avLst/>
              </a:prstGeom>
              <a:noFill/>
              <a:ln w="28575">
                <a:solidFill>
                  <a:srgbClr val="FF00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54" name="Rectangle 31">
              <a:extLst>
                <a:ext uri="{FF2B5EF4-FFF2-40B4-BE49-F238E27FC236}">
                  <a16:creationId xmlns:a16="http://schemas.microsoft.com/office/drawing/2014/main" id="{0A3EA3AB-3ED2-4A58-BEB2-2A2DEF4060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5400" y="0"/>
              <a:ext cx="3886200" cy="3048000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55" name="Line 32">
              <a:extLst>
                <a:ext uri="{FF2B5EF4-FFF2-40B4-BE49-F238E27FC236}">
                  <a16:creationId xmlns:a16="http://schemas.microsoft.com/office/drawing/2014/main" id="{B445C23B-441C-4C2A-8292-A877B8246F7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14550" y="1862138"/>
              <a:ext cx="2362200" cy="0"/>
            </a:xfrm>
            <a:prstGeom prst="line">
              <a:avLst/>
            </a:prstGeom>
            <a:noFill/>
            <a:ln w="19050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6" name="Line 33">
              <a:extLst>
                <a:ext uri="{FF2B5EF4-FFF2-40B4-BE49-F238E27FC236}">
                  <a16:creationId xmlns:a16="http://schemas.microsoft.com/office/drawing/2014/main" id="{1D350260-3AF6-40BB-86E2-0CB688A9CFE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09963" y="561975"/>
              <a:ext cx="0" cy="2362200"/>
            </a:xfrm>
            <a:prstGeom prst="line">
              <a:avLst/>
            </a:prstGeom>
            <a:noFill/>
            <a:ln w="19050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7" name="Oval 34">
              <a:extLst>
                <a:ext uri="{FF2B5EF4-FFF2-40B4-BE49-F238E27FC236}">
                  <a16:creationId xmlns:a16="http://schemas.microsoft.com/office/drawing/2014/main" id="{2E71B4DE-E503-45F6-8FB2-44698709A1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00338" y="728663"/>
              <a:ext cx="76200" cy="76200"/>
            </a:xfrm>
            <a:prstGeom prst="ellipse">
              <a:avLst/>
            </a:prstGeom>
            <a:solidFill>
              <a:srgbClr val="0099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58" name="Oval 35">
              <a:extLst>
                <a:ext uri="{FF2B5EF4-FFF2-40B4-BE49-F238E27FC236}">
                  <a16:creationId xmlns:a16="http://schemas.microsoft.com/office/drawing/2014/main" id="{E6866CE0-C588-41B1-BB73-112F6E304A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62338" y="1057275"/>
              <a:ext cx="76200" cy="762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59" name="Oval 36">
              <a:extLst>
                <a:ext uri="{FF2B5EF4-FFF2-40B4-BE49-F238E27FC236}">
                  <a16:creationId xmlns:a16="http://schemas.microsoft.com/office/drawing/2014/main" id="{13FC8049-2949-45D2-ABB7-4C348DED8B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71863" y="733425"/>
              <a:ext cx="76200" cy="762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endParaRPr lang="en-US" altLang="en-US"/>
            </a:p>
          </p:txBody>
        </p:sp>
        <p:grpSp>
          <p:nvGrpSpPr>
            <p:cNvPr id="260" name="Group 37">
              <a:extLst>
                <a:ext uri="{FF2B5EF4-FFF2-40B4-BE49-F238E27FC236}">
                  <a16:creationId xmlns:a16="http://schemas.microsoft.com/office/drawing/2014/main" id="{6AE66316-7739-46D6-98C6-68BA252CF91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38350" y="390525"/>
              <a:ext cx="1689100" cy="1543050"/>
              <a:chOff x="1440" y="-12"/>
              <a:chExt cx="1064" cy="972"/>
            </a:xfrm>
          </p:grpSpPr>
          <p:sp>
            <p:nvSpPr>
              <p:cNvPr id="343" name="Text Box 38">
                <a:extLst>
                  <a:ext uri="{FF2B5EF4-FFF2-40B4-BE49-F238E27FC236}">
                    <a16:creationId xmlns:a16="http://schemas.microsoft.com/office/drawing/2014/main" id="{8C2AA6EA-2D21-43DE-9E59-01C77FD9037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238" y="-12"/>
                <a:ext cx="266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/>
                <a:r>
                  <a:rPr lang="en-US" altLang="en-US" sz="1400" b="0">
                    <a:latin typeface="Arial" panose="020B0604020202020204" pitchFamily="34" charset="0"/>
                  </a:rPr>
                  <a:t>VP</a:t>
                </a:r>
              </a:p>
            </p:txBody>
          </p:sp>
          <p:sp>
            <p:nvSpPr>
              <p:cNvPr id="344" name="Text Box 39">
                <a:extLst>
                  <a:ext uri="{FF2B5EF4-FFF2-40B4-BE49-F238E27FC236}">
                    <a16:creationId xmlns:a16="http://schemas.microsoft.com/office/drawing/2014/main" id="{080AA36D-7D93-4203-BBDF-50EAFCD07EA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440" y="768"/>
                <a:ext cx="27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/>
                <a:r>
                  <a:rPr lang="en-US" altLang="en-US" sz="1400" b="0">
                    <a:latin typeface="Arial" panose="020B0604020202020204" pitchFamily="34" charset="0"/>
                  </a:rPr>
                  <a:t>HP</a:t>
                </a:r>
              </a:p>
            </p:txBody>
          </p:sp>
        </p:grpSp>
        <p:grpSp>
          <p:nvGrpSpPr>
            <p:cNvPr id="261" name="Group 40">
              <a:extLst>
                <a:ext uri="{FF2B5EF4-FFF2-40B4-BE49-F238E27FC236}">
                  <a16:creationId xmlns:a16="http://schemas.microsoft.com/office/drawing/2014/main" id="{F7EF4E54-2C40-45C1-91F9-FA73C4142286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 flipV="1">
              <a:off x="2228850" y="1285875"/>
              <a:ext cx="1066800" cy="76200"/>
              <a:chOff x="3984" y="384"/>
              <a:chExt cx="528" cy="0"/>
            </a:xfrm>
          </p:grpSpPr>
          <p:sp>
            <p:nvSpPr>
              <p:cNvPr id="341" name="Line 41">
                <a:extLst>
                  <a:ext uri="{FF2B5EF4-FFF2-40B4-BE49-F238E27FC236}">
                    <a16:creationId xmlns:a16="http://schemas.microsoft.com/office/drawing/2014/main" id="{51639551-F25E-4287-8C35-E2527696693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84" y="384"/>
                <a:ext cx="528" cy="0"/>
              </a:xfrm>
              <a:prstGeom prst="line">
                <a:avLst/>
              </a:prstGeom>
              <a:noFill/>
              <a:ln w="9525">
                <a:solidFill>
                  <a:srgbClr val="FF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2" name="Line 42">
                <a:extLst>
                  <a:ext uri="{FF2B5EF4-FFF2-40B4-BE49-F238E27FC236}">
                    <a16:creationId xmlns:a16="http://schemas.microsoft.com/office/drawing/2014/main" id="{60FCF03A-3FEE-46FE-B64D-DE40270CE29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182" y="384"/>
                <a:ext cx="144" cy="0"/>
              </a:xfrm>
              <a:prstGeom prst="line">
                <a:avLst/>
              </a:prstGeom>
              <a:noFill/>
              <a:ln w="9525">
                <a:solidFill>
                  <a:srgbClr val="FF00FF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62" name="Group 43">
              <a:extLst>
                <a:ext uri="{FF2B5EF4-FFF2-40B4-BE49-F238E27FC236}">
                  <a16:creationId xmlns:a16="http://schemas.microsoft.com/office/drawing/2014/main" id="{45B6BE16-E1C8-400B-9398-776EDB95B7FD}"/>
                </a:ext>
              </a:extLst>
            </p:cNvPr>
            <p:cNvGrpSpPr>
              <a:grpSpLocks/>
            </p:cNvGrpSpPr>
            <p:nvPr/>
          </p:nvGrpSpPr>
          <p:grpSpPr bwMode="auto">
            <a:xfrm flipH="1" flipV="1">
              <a:off x="2841625" y="1019175"/>
              <a:ext cx="730250" cy="1035050"/>
              <a:chOff x="3909" y="760"/>
              <a:chExt cx="528" cy="748"/>
            </a:xfrm>
          </p:grpSpPr>
          <p:sp>
            <p:nvSpPr>
              <p:cNvPr id="339" name="Arc 44">
                <a:extLst>
                  <a:ext uri="{FF2B5EF4-FFF2-40B4-BE49-F238E27FC236}">
                    <a16:creationId xmlns:a16="http://schemas.microsoft.com/office/drawing/2014/main" id="{6FF1811F-083F-4CD8-8EC6-BC8684231C97}"/>
                  </a:ext>
                </a:extLst>
              </p:cNvPr>
              <p:cNvSpPr>
                <a:spLocks/>
              </p:cNvSpPr>
              <p:nvPr/>
            </p:nvSpPr>
            <p:spPr bwMode="auto">
              <a:xfrm rot="7060958">
                <a:off x="3799" y="870"/>
                <a:ext cx="748" cy="528"/>
              </a:xfrm>
              <a:custGeom>
                <a:avLst/>
                <a:gdLst>
                  <a:gd name="T0" fmla="*/ 0 w 30614"/>
                  <a:gd name="T1" fmla="*/ 2 h 21600"/>
                  <a:gd name="T2" fmla="*/ 18 w 30614"/>
                  <a:gd name="T3" fmla="*/ 7 h 21600"/>
                  <a:gd name="T4" fmla="*/ 7 w 30614"/>
                  <a:gd name="T5" fmla="*/ 13 h 21600"/>
                  <a:gd name="T6" fmla="*/ 0 60000 65536"/>
                  <a:gd name="T7" fmla="*/ 0 60000 65536"/>
                  <a:gd name="T8" fmla="*/ 0 60000 65536"/>
                  <a:gd name="T9" fmla="*/ 0 w 30614"/>
                  <a:gd name="T10" fmla="*/ 0 h 21600"/>
                  <a:gd name="T11" fmla="*/ 30614 w 30614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0614" h="21600" fill="none" extrusionOk="0">
                    <a:moveTo>
                      <a:pt x="-1" y="3244"/>
                    </a:moveTo>
                    <a:cubicBezTo>
                      <a:pt x="3418" y="1123"/>
                      <a:pt x="7362" y="-1"/>
                      <a:pt x="11386" y="0"/>
                    </a:cubicBezTo>
                    <a:cubicBezTo>
                      <a:pt x="19494" y="0"/>
                      <a:pt x="26919" y="4541"/>
                      <a:pt x="30613" y="11759"/>
                    </a:cubicBezTo>
                  </a:path>
                  <a:path w="30614" h="21600" stroke="0" extrusionOk="0">
                    <a:moveTo>
                      <a:pt x="-1" y="3244"/>
                    </a:moveTo>
                    <a:cubicBezTo>
                      <a:pt x="3418" y="1123"/>
                      <a:pt x="7362" y="-1"/>
                      <a:pt x="11386" y="0"/>
                    </a:cubicBezTo>
                    <a:cubicBezTo>
                      <a:pt x="19494" y="0"/>
                      <a:pt x="26919" y="4541"/>
                      <a:pt x="30613" y="11759"/>
                    </a:cubicBezTo>
                    <a:lnTo>
                      <a:pt x="11386" y="21600"/>
                    </a:lnTo>
                    <a:close/>
                  </a:path>
                </a:pathLst>
              </a:custGeom>
              <a:noFill/>
              <a:ln w="9525">
                <a:solidFill>
                  <a:srgbClr val="FF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40" name="Line 45">
                <a:extLst>
                  <a:ext uri="{FF2B5EF4-FFF2-40B4-BE49-F238E27FC236}">
                    <a16:creationId xmlns:a16="http://schemas.microsoft.com/office/drawing/2014/main" id="{9EE4E4F0-A733-4D7F-9ABA-8738C5AE277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320" y="1248"/>
                <a:ext cx="77" cy="96"/>
              </a:xfrm>
              <a:prstGeom prst="line">
                <a:avLst/>
              </a:prstGeom>
              <a:noFill/>
              <a:ln w="9525">
                <a:solidFill>
                  <a:srgbClr val="FF00FF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63" name="Group 46">
              <a:extLst>
                <a:ext uri="{FF2B5EF4-FFF2-40B4-BE49-F238E27FC236}">
                  <a16:creationId xmlns:a16="http://schemas.microsoft.com/office/drawing/2014/main" id="{22384734-9798-417E-9659-76FB28F09741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2676525" y="762000"/>
              <a:ext cx="838200" cy="0"/>
              <a:chOff x="3984" y="384"/>
              <a:chExt cx="528" cy="0"/>
            </a:xfrm>
          </p:grpSpPr>
          <p:sp>
            <p:nvSpPr>
              <p:cNvPr id="337" name="Line 47">
                <a:extLst>
                  <a:ext uri="{FF2B5EF4-FFF2-40B4-BE49-F238E27FC236}">
                    <a16:creationId xmlns:a16="http://schemas.microsoft.com/office/drawing/2014/main" id="{6FC833A0-4606-43EA-9AD7-FB0CD8D9F1F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84" y="384"/>
                <a:ext cx="528" cy="0"/>
              </a:xfrm>
              <a:prstGeom prst="line">
                <a:avLst/>
              </a:prstGeom>
              <a:noFill/>
              <a:ln w="9525">
                <a:solidFill>
                  <a:srgbClr val="FF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8" name="Line 48">
                <a:extLst>
                  <a:ext uri="{FF2B5EF4-FFF2-40B4-BE49-F238E27FC236}">
                    <a16:creationId xmlns:a16="http://schemas.microsoft.com/office/drawing/2014/main" id="{DADE14A4-AF0A-4A65-808B-0C889F96DFE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182" y="384"/>
                <a:ext cx="144" cy="0"/>
              </a:xfrm>
              <a:prstGeom prst="line">
                <a:avLst/>
              </a:prstGeom>
              <a:noFill/>
              <a:ln w="9525">
                <a:solidFill>
                  <a:srgbClr val="FF00FF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64" name="Text Box 49">
              <a:extLst>
                <a:ext uri="{FF2B5EF4-FFF2-40B4-BE49-F238E27FC236}">
                  <a16:creationId xmlns:a16="http://schemas.microsoft.com/office/drawing/2014/main" id="{58DD833B-9BBA-4859-8243-142202D4CD0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71600" y="76200"/>
              <a:ext cx="1514475" cy="5175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eaLnBrk="1" hangingPunct="1"/>
              <a:r>
                <a:rPr lang="en-US" altLang="en-US" sz="1400">
                  <a:solidFill>
                    <a:srgbClr val="FF0066"/>
                  </a:solidFill>
                  <a:latin typeface="Arial" panose="020B0604020202020204" pitchFamily="34" charset="0"/>
                </a:rPr>
                <a:t>POINT A IN</a:t>
              </a:r>
            </a:p>
            <a:p>
              <a:pPr algn="ctr" eaLnBrk="1" hangingPunct="1"/>
              <a:r>
                <a:rPr lang="en-US" altLang="en-US" sz="1400">
                  <a:solidFill>
                    <a:srgbClr val="FF0066"/>
                  </a:solidFill>
                  <a:latin typeface="Arial" panose="020B0604020202020204" pitchFamily="34" charset="0"/>
                </a:rPr>
                <a:t>2</a:t>
              </a:r>
              <a:r>
                <a:rPr lang="en-US" altLang="en-US" sz="1400" baseline="30000">
                  <a:solidFill>
                    <a:srgbClr val="FF0066"/>
                  </a:solidFill>
                  <a:latin typeface="Arial" panose="020B0604020202020204" pitchFamily="34" charset="0"/>
                </a:rPr>
                <a:t>ND</a:t>
              </a:r>
              <a:r>
                <a:rPr lang="en-US" altLang="en-US" sz="1400">
                  <a:solidFill>
                    <a:srgbClr val="FF0066"/>
                  </a:solidFill>
                  <a:latin typeface="Arial" panose="020B0604020202020204" pitchFamily="34" charset="0"/>
                </a:rPr>
                <a:t> QUADRANT</a:t>
              </a:r>
            </a:p>
          </p:txBody>
        </p:sp>
        <p:grpSp>
          <p:nvGrpSpPr>
            <p:cNvPr id="265" name="Group 50">
              <a:extLst>
                <a:ext uri="{FF2B5EF4-FFF2-40B4-BE49-F238E27FC236}">
                  <a16:creationId xmlns:a16="http://schemas.microsoft.com/office/drawing/2014/main" id="{D256F76B-20DB-4113-A373-69EB95BC854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33825" y="1743075"/>
              <a:ext cx="1171575" cy="228600"/>
              <a:chOff x="4992" y="750"/>
              <a:chExt cx="738" cy="144"/>
            </a:xfrm>
          </p:grpSpPr>
          <p:sp>
            <p:nvSpPr>
              <p:cNvPr id="335" name="AutoShape 51">
                <a:extLst>
                  <a:ext uri="{FF2B5EF4-FFF2-40B4-BE49-F238E27FC236}">
                    <a16:creationId xmlns:a16="http://schemas.microsoft.com/office/drawing/2014/main" id="{FE2CE1F5-64AC-4EF1-BA37-E16CA65E03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92" y="768"/>
                <a:ext cx="240" cy="96"/>
              </a:xfrm>
              <a:prstGeom prst="leftArrow">
                <a:avLst>
                  <a:gd name="adj1" fmla="val 50000"/>
                  <a:gd name="adj2" fmla="val 62500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36" name="Text Box 52">
                <a:extLst>
                  <a:ext uri="{FF2B5EF4-FFF2-40B4-BE49-F238E27FC236}">
                    <a16:creationId xmlns:a16="http://schemas.microsoft.com/office/drawing/2014/main" id="{CA64388C-8D4C-4D03-8AA3-C68C9681DC1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210" y="750"/>
                <a:ext cx="520" cy="1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/>
                <a:r>
                  <a:rPr lang="en-US" altLang="en-US" sz="900">
                    <a:latin typeface="Arial" panose="020B0604020202020204" pitchFamily="34" charset="0"/>
                  </a:rPr>
                  <a:t>OBSERVER</a:t>
                </a:r>
              </a:p>
            </p:txBody>
          </p:sp>
        </p:grpSp>
        <p:sp>
          <p:nvSpPr>
            <p:cNvPr id="266" name="Text Box 53">
              <a:extLst>
                <a:ext uri="{FF2B5EF4-FFF2-40B4-BE49-F238E27FC236}">
                  <a16:creationId xmlns:a16="http://schemas.microsoft.com/office/drawing/2014/main" id="{42B377DC-0083-40BC-9A31-BE13468D592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86150" y="600075"/>
              <a:ext cx="322263" cy="304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r>
                <a:rPr lang="en-US" altLang="en-US" sz="1400" b="0">
                  <a:latin typeface="Arial" panose="020B0604020202020204" pitchFamily="34" charset="0"/>
                </a:rPr>
                <a:t>a’</a:t>
              </a:r>
            </a:p>
          </p:txBody>
        </p:sp>
        <p:sp>
          <p:nvSpPr>
            <p:cNvPr id="267" name="Text Box 54">
              <a:extLst>
                <a:ext uri="{FF2B5EF4-FFF2-40B4-BE49-F238E27FC236}">
                  <a16:creationId xmlns:a16="http://schemas.microsoft.com/office/drawing/2014/main" id="{211FA0B6-EBE5-4CCD-ACA2-6A497AEA8F3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86150" y="942975"/>
              <a:ext cx="282575" cy="304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r>
                <a:rPr lang="en-US" altLang="en-US" sz="1400" b="0">
                  <a:latin typeface="Arial" panose="020B0604020202020204" pitchFamily="34" charset="0"/>
                </a:rPr>
                <a:t>a</a:t>
              </a:r>
            </a:p>
          </p:txBody>
        </p:sp>
        <p:grpSp>
          <p:nvGrpSpPr>
            <p:cNvPr id="268" name="Group 55">
              <a:extLst>
                <a:ext uri="{FF2B5EF4-FFF2-40B4-BE49-F238E27FC236}">
                  <a16:creationId xmlns:a16="http://schemas.microsoft.com/office/drawing/2014/main" id="{1BAE8588-19EF-43E8-A7CE-05BE978C55C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362200" y="561975"/>
              <a:ext cx="1143000" cy="1295400"/>
              <a:chOff x="1644" y="96"/>
              <a:chExt cx="720" cy="816"/>
            </a:xfrm>
          </p:grpSpPr>
          <p:sp>
            <p:nvSpPr>
              <p:cNvPr id="333" name="Line 56">
                <a:extLst>
                  <a:ext uri="{FF2B5EF4-FFF2-40B4-BE49-F238E27FC236}">
                    <a16:creationId xmlns:a16="http://schemas.microsoft.com/office/drawing/2014/main" id="{E04840E6-072D-45F5-9DD7-136D4CF2E77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64" y="96"/>
                <a:ext cx="0" cy="810"/>
              </a:xfrm>
              <a:prstGeom prst="line">
                <a:avLst/>
              </a:prstGeom>
              <a:noFill/>
              <a:ln w="28575">
                <a:solidFill>
                  <a:srgbClr val="FF00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4" name="Line 57">
                <a:extLst>
                  <a:ext uri="{FF2B5EF4-FFF2-40B4-BE49-F238E27FC236}">
                    <a16:creationId xmlns:a16="http://schemas.microsoft.com/office/drawing/2014/main" id="{476E59BB-4514-4235-9201-55134916D80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644" y="912"/>
                <a:ext cx="720" cy="0"/>
              </a:xfrm>
              <a:prstGeom prst="line">
                <a:avLst/>
              </a:prstGeom>
              <a:noFill/>
              <a:ln w="28575">
                <a:solidFill>
                  <a:srgbClr val="FF00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69" name="Text Box 58">
              <a:extLst>
                <a:ext uri="{FF2B5EF4-FFF2-40B4-BE49-F238E27FC236}">
                  <a16:creationId xmlns:a16="http://schemas.microsoft.com/office/drawing/2014/main" id="{BC98E8DC-2DF6-4C60-B131-82C16954F91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55875" y="496888"/>
              <a:ext cx="303213" cy="304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r>
                <a:rPr lang="en-US" altLang="en-US" sz="1400" b="0">
                  <a:latin typeface="Arial" panose="020B0604020202020204" pitchFamily="34" charset="0"/>
                </a:rPr>
                <a:t>A</a:t>
              </a:r>
            </a:p>
          </p:txBody>
        </p:sp>
        <p:sp>
          <p:nvSpPr>
            <p:cNvPr id="270" name="Rectangle 59">
              <a:extLst>
                <a:ext uri="{FF2B5EF4-FFF2-40B4-BE49-F238E27FC236}">
                  <a16:creationId xmlns:a16="http://schemas.microsoft.com/office/drawing/2014/main" id="{9DD21CF6-977B-4634-979C-4098BE3B4C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5400" y="3124200"/>
              <a:ext cx="3886200" cy="3048000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endParaRPr lang="en-US" altLang="en-US"/>
            </a:p>
          </p:txBody>
        </p:sp>
        <p:grpSp>
          <p:nvGrpSpPr>
            <p:cNvPr id="271" name="Group 60">
              <a:extLst>
                <a:ext uri="{FF2B5EF4-FFF2-40B4-BE49-F238E27FC236}">
                  <a16:creationId xmlns:a16="http://schemas.microsoft.com/office/drawing/2014/main" id="{01740667-19A5-42FB-BBE4-9EB4B88D782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03425" y="3238500"/>
              <a:ext cx="1952625" cy="2362200"/>
              <a:chOff x="1458" y="2064"/>
              <a:chExt cx="1230" cy="1488"/>
            </a:xfrm>
          </p:grpSpPr>
          <p:sp>
            <p:nvSpPr>
              <p:cNvPr id="331" name="Line 61">
                <a:extLst>
                  <a:ext uri="{FF2B5EF4-FFF2-40B4-BE49-F238E27FC236}">
                    <a16:creationId xmlns:a16="http://schemas.microsoft.com/office/drawing/2014/main" id="{29ED19F8-1AE5-4315-A1E2-58AB1AF6489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458" y="2832"/>
                <a:ext cx="1230" cy="0"/>
              </a:xfrm>
              <a:prstGeom prst="line">
                <a:avLst/>
              </a:prstGeom>
              <a:noFill/>
              <a:ln w="19050">
                <a:solidFill>
                  <a:schemeClr val="accent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2" name="Line 62">
                <a:extLst>
                  <a:ext uri="{FF2B5EF4-FFF2-40B4-BE49-F238E27FC236}">
                    <a16:creationId xmlns:a16="http://schemas.microsoft.com/office/drawing/2014/main" id="{344864F5-4956-4974-9224-88B8554931D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2256" y="2064"/>
                <a:ext cx="0" cy="1488"/>
              </a:xfrm>
              <a:prstGeom prst="line">
                <a:avLst/>
              </a:prstGeom>
              <a:noFill/>
              <a:ln w="19050">
                <a:solidFill>
                  <a:schemeClr val="accent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72" name="Oval 63">
              <a:extLst>
                <a:ext uri="{FF2B5EF4-FFF2-40B4-BE49-F238E27FC236}">
                  <a16:creationId xmlns:a16="http://schemas.microsoft.com/office/drawing/2014/main" id="{241DB855-F0FD-483B-9D0C-9F7E43459A3B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 flipV="1">
              <a:off x="2427288" y="5219700"/>
              <a:ext cx="76200" cy="762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73" name="Oval 64">
              <a:extLst>
                <a:ext uri="{FF2B5EF4-FFF2-40B4-BE49-F238E27FC236}">
                  <a16:creationId xmlns:a16="http://schemas.microsoft.com/office/drawing/2014/main" id="{798E285A-3F48-43CB-AD16-65FAABC5BAA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 flipV="1">
              <a:off x="3232150" y="5224463"/>
              <a:ext cx="76200" cy="762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74" name="Oval 65">
              <a:extLst>
                <a:ext uri="{FF2B5EF4-FFF2-40B4-BE49-F238E27FC236}">
                  <a16:creationId xmlns:a16="http://schemas.microsoft.com/office/drawing/2014/main" id="{C219B6BC-6177-4FD9-A6F1-EDA1120E29A2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 flipV="1">
              <a:off x="2436813" y="4429125"/>
              <a:ext cx="76200" cy="762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75" name="Oval 66">
              <a:extLst>
                <a:ext uri="{FF2B5EF4-FFF2-40B4-BE49-F238E27FC236}">
                  <a16:creationId xmlns:a16="http://schemas.microsoft.com/office/drawing/2014/main" id="{0075A3D9-4783-4A6C-AE44-147168EE48A6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 flipV="1">
              <a:off x="3232150" y="3576638"/>
              <a:ext cx="76200" cy="762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endParaRPr lang="en-US" altLang="en-US"/>
            </a:p>
          </p:txBody>
        </p:sp>
        <p:grpSp>
          <p:nvGrpSpPr>
            <p:cNvPr id="276" name="Group 67">
              <a:extLst>
                <a:ext uri="{FF2B5EF4-FFF2-40B4-BE49-F238E27FC236}">
                  <a16:creationId xmlns:a16="http://schemas.microsoft.com/office/drawing/2014/main" id="{3344F616-633A-4D86-AFD3-93A3426B32D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03675" y="4352925"/>
              <a:ext cx="1171575" cy="228600"/>
              <a:chOff x="4992" y="750"/>
              <a:chExt cx="738" cy="144"/>
            </a:xfrm>
          </p:grpSpPr>
          <p:sp>
            <p:nvSpPr>
              <p:cNvPr id="329" name="AutoShape 68">
                <a:extLst>
                  <a:ext uri="{FF2B5EF4-FFF2-40B4-BE49-F238E27FC236}">
                    <a16:creationId xmlns:a16="http://schemas.microsoft.com/office/drawing/2014/main" id="{CABA9731-809E-43B6-8791-591F5D5E9C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92" y="768"/>
                <a:ext cx="240" cy="96"/>
              </a:xfrm>
              <a:prstGeom prst="leftArrow">
                <a:avLst>
                  <a:gd name="adj1" fmla="val 50000"/>
                  <a:gd name="adj2" fmla="val 62500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30" name="Text Box 69">
                <a:extLst>
                  <a:ext uri="{FF2B5EF4-FFF2-40B4-BE49-F238E27FC236}">
                    <a16:creationId xmlns:a16="http://schemas.microsoft.com/office/drawing/2014/main" id="{781C7DDF-5756-4C19-A1DA-1B5F542067C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210" y="750"/>
                <a:ext cx="520" cy="1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/>
                <a:r>
                  <a:rPr lang="en-US" altLang="en-US" sz="900">
                    <a:latin typeface="Arial" panose="020B0604020202020204" pitchFamily="34" charset="0"/>
                  </a:rPr>
                  <a:t>OBSERVER</a:t>
                </a:r>
              </a:p>
            </p:txBody>
          </p:sp>
        </p:grpSp>
        <p:grpSp>
          <p:nvGrpSpPr>
            <p:cNvPr id="277" name="Group 70">
              <a:extLst>
                <a:ext uri="{FF2B5EF4-FFF2-40B4-BE49-F238E27FC236}">
                  <a16:creationId xmlns:a16="http://schemas.microsoft.com/office/drawing/2014/main" id="{8761C5A2-B68E-43EE-A8AF-F2990A462D19}"/>
                </a:ext>
              </a:extLst>
            </p:cNvPr>
            <p:cNvGrpSpPr>
              <a:grpSpLocks/>
            </p:cNvGrpSpPr>
            <p:nvPr/>
          </p:nvGrpSpPr>
          <p:grpSpPr bwMode="auto">
            <a:xfrm flipH="1" flipV="1">
              <a:off x="2584450" y="3543300"/>
              <a:ext cx="730250" cy="1035050"/>
              <a:chOff x="3909" y="760"/>
              <a:chExt cx="528" cy="748"/>
            </a:xfrm>
          </p:grpSpPr>
          <p:sp>
            <p:nvSpPr>
              <p:cNvPr id="327" name="Arc 71">
                <a:extLst>
                  <a:ext uri="{FF2B5EF4-FFF2-40B4-BE49-F238E27FC236}">
                    <a16:creationId xmlns:a16="http://schemas.microsoft.com/office/drawing/2014/main" id="{30B6408B-A888-49CD-9EDF-5ED2C7F03E3A}"/>
                  </a:ext>
                </a:extLst>
              </p:cNvPr>
              <p:cNvSpPr>
                <a:spLocks/>
              </p:cNvSpPr>
              <p:nvPr/>
            </p:nvSpPr>
            <p:spPr bwMode="auto">
              <a:xfrm rot="7060958">
                <a:off x="3799" y="870"/>
                <a:ext cx="748" cy="528"/>
              </a:xfrm>
              <a:custGeom>
                <a:avLst/>
                <a:gdLst>
                  <a:gd name="T0" fmla="*/ 0 w 30614"/>
                  <a:gd name="T1" fmla="*/ 2 h 21600"/>
                  <a:gd name="T2" fmla="*/ 18 w 30614"/>
                  <a:gd name="T3" fmla="*/ 7 h 21600"/>
                  <a:gd name="T4" fmla="*/ 7 w 30614"/>
                  <a:gd name="T5" fmla="*/ 13 h 21600"/>
                  <a:gd name="T6" fmla="*/ 0 60000 65536"/>
                  <a:gd name="T7" fmla="*/ 0 60000 65536"/>
                  <a:gd name="T8" fmla="*/ 0 60000 65536"/>
                  <a:gd name="T9" fmla="*/ 0 w 30614"/>
                  <a:gd name="T10" fmla="*/ 0 h 21600"/>
                  <a:gd name="T11" fmla="*/ 30614 w 30614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0614" h="21600" fill="none" extrusionOk="0">
                    <a:moveTo>
                      <a:pt x="-1" y="3244"/>
                    </a:moveTo>
                    <a:cubicBezTo>
                      <a:pt x="3418" y="1123"/>
                      <a:pt x="7362" y="-1"/>
                      <a:pt x="11386" y="0"/>
                    </a:cubicBezTo>
                    <a:cubicBezTo>
                      <a:pt x="19494" y="0"/>
                      <a:pt x="26919" y="4541"/>
                      <a:pt x="30613" y="11759"/>
                    </a:cubicBezTo>
                  </a:path>
                  <a:path w="30614" h="21600" stroke="0" extrusionOk="0">
                    <a:moveTo>
                      <a:pt x="-1" y="3244"/>
                    </a:moveTo>
                    <a:cubicBezTo>
                      <a:pt x="3418" y="1123"/>
                      <a:pt x="7362" y="-1"/>
                      <a:pt x="11386" y="0"/>
                    </a:cubicBezTo>
                    <a:cubicBezTo>
                      <a:pt x="19494" y="0"/>
                      <a:pt x="26919" y="4541"/>
                      <a:pt x="30613" y="11759"/>
                    </a:cubicBezTo>
                    <a:lnTo>
                      <a:pt x="11386" y="21600"/>
                    </a:lnTo>
                    <a:close/>
                  </a:path>
                </a:pathLst>
              </a:custGeom>
              <a:noFill/>
              <a:ln w="9525">
                <a:solidFill>
                  <a:srgbClr val="FF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28" name="Line 72">
                <a:extLst>
                  <a:ext uri="{FF2B5EF4-FFF2-40B4-BE49-F238E27FC236}">
                    <a16:creationId xmlns:a16="http://schemas.microsoft.com/office/drawing/2014/main" id="{ADC9846D-65A7-4155-85BD-90D41740E71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320" y="1248"/>
                <a:ext cx="77" cy="96"/>
              </a:xfrm>
              <a:prstGeom prst="line">
                <a:avLst/>
              </a:prstGeom>
              <a:noFill/>
              <a:ln w="9525">
                <a:solidFill>
                  <a:srgbClr val="FF00FF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78" name="Group 73">
              <a:extLst>
                <a:ext uri="{FF2B5EF4-FFF2-40B4-BE49-F238E27FC236}">
                  <a16:creationId xmlns:a16="http://schemas.microsoft.com/office/drawing/2014/main" id="{27B5BC89-780B-4A15-A799-E06C7F3A637D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2024857" y="4782343"/>
              <a:ext cx="838200" cy="74613"/>
              <a:chOff x="3984" y="384"/>
              <a:chExt cx="528" cy="0"/>
            </a:xfrm>
          </p:grpSpPr>
          <p:sp>
            <p:nvSpPr>
              <p:cNvPr id="325" name="Line 74">
                <a:extLst>
                  <a:ext uri="{FF2B5EF4-FFF2-40B4-BE49-F238E27FC236}">
                    <a16:creationId xmlns:a16="http://schemas.microsoft.com/office/drawing/2014/main" id="{D55E390C-DDDA-4810-B47C-8BF4D72802A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84" y="384"/>
                <a:ext cx="528" cy="0"/>
              </a:xfrm>
              <a:prstGeom prst="line">
                <a:avLst/>
              </a:prstGeom>
              <a:noFill/>
              <a:ln w="9525">
                <a:solidFill>
                  <a:srgbClr val="FF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6" name="Line 75">
                <a:extLst>
                  <a:ext uri="{FF2B5EF4-FFF2-40B4-BE49-F238E27FC236}">
                    <a16:creationId xmlns:a16="http://schemas.microsoft.com/office/drawing/2014/main" id="{89F2DCF4-FB7D-4890-A382-AC1521AA0E2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182" y="384"/>
                <a:ext cx="144" cy="0"/>
              </a:xfrm>
              <a:prstGeom prst="line">
                <a:avLst/>
              </a:prstGeom>
              <a:noFill/>
              <a:ln w="9525">
                <a:solidFill>
                  <a:srgbClr val="FF00FF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79" name="Group 76">
              <a:extLst>
                <a:ext uri="{FF2B5EF4-FFF2-40B4-BE49-F238E27FC236}">
                  <a16:creationId xmlns:a16="http://schemas.microsoft.com/office/drawing/2014/main" id="{C8A5CC55-7367-4693-BE31-C95BFDD7953A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2470150" y="5267325"/>
              <a:ext cx="838200" cy="0"/>
              <a:chOff x="3984" y="384"/>
              <a:chExt cx="528" cy="0"/>
            </a:xfrm>
          </p:grpSpPr>
          <p:sp>
            <p:nvSpPr>
              <p:cNvPr id="323" name="Line 77">
                <a:extLst>
                  <a:ext uri="{FF2B5EF4-FFF2-40B4-BE49-F238E27FC236}">
                    <a16:creationId xmlns:a16="http://schemas.microsoft.com/office/drawing/2014/main" id="{452AB717-58D1-4068-A2AC-A1511D8D64F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84" y="384"/>
                <a:ext cx="528" cy="0"/>
              </a:xfrm>
              <a:prstGeom prst="line">
                <a:avLst/>
              </a:prstGeom>
              <a:noFill/>
              <a:ln w="9525">
                <a:solidFill>
                  <a:srgbClr val="FF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4" name="Line 78">
                <a:extLst>
                  <a:ext uri="{FF2B5EF4-FFF2-40B4-BE49-F238E27FC236}">
                    <a16:creationId xmlns:a16="http://schemas.microsoft.com/office/drawing/2014/main" id="{D5CD2E52-B043-4BB8-89AF-D98262BDE60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182" y="384"/>
                <a:ext cx="144" cy="0"/>
              </a:xfrm>
              <a:prstGeom prst="line">
                <a:avLst/>
              </a:prstGeom>
              <a:noFill/>
              <a:ln w="9525">
                <a:solidFill>
                  <a:srgbClr val="FF00FF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80" name="Text Box 79">
              <a:extLst>
                <a:ext uri="{FF2B5EF4-FFF2-40B4-BE49-F238E27FC236}">
                  <a16:creationId xmlns:a16="http://schemas.microsoft.com/office/drawing/2014/main" id="{0740B929-0A13-4F00-88AF-8E1DFC21EA5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70250" y="3467100"/>
              <a:ext cx="282575" cy="304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r>
                <a:rPr lang="en-US" altLang="en-US" sz="1400" b="0">
                  <a:solidFill>
                    <a:schemeClr val="accent2"/>
                  </a:solidFill>
                  <a:latin typeface="Arial" panose="020B0604020202020204" pitchFamily="34" charset="0"/>
                </a:rPr>
                <a:t>a</a:t>
              </a:r>
            </a:p>
          </p:txBody>
        </p:sp>
        <p:sp>
          <p:nvSpPr>
            <p:cNvPr id="281" name="Text Box 80">
              <a:extLst>
                <a:ext uri="{FF2B5EF4-FFF2-40B4-BE49-F238E27FC236}">
                  <a16:creationId xmlns:a16="http://schemas.microsoft.com/office/drawing/2014/main" id="{E9130840-7C07-4001-9796-E619A00E172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70250" y="5086350"/>
              <a:ext cx="322263" cy="304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r>
                <a:rPr lang="en-US" altLang="en-US" sz="1400" b="0">
                  <a:solidFill>
                    <a:schemeClr val="accent2"/>
                  </a:solidFill>
                  <a:latin typeface="Arial" panose="020B0604020202020204" pitchFamily="34" charset="0"/>
                </a:rPr>
                <a:t>a’</a:t>
              </a:r>
            </a:p>
          </p:txBody>
        </p:sp>
        <p:sp>
          <p:nvSpPr>
            <p:cNvPr id="282" name="Text Box 81">
              <a:extLst>
                <a:ext uri="{FF2B5EF4-FFF2-40B4-BE49-F238E27FC236}">
                  <a16:creationId xmlns:a16="http://schemas.microsoft.com/office/drawing/2014/main" id="{870C8094-102B-4DAD-984B-51B0F13576C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63975" y="3402013"/>
              <a:ext cx="184150" cy="304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endParaRPr lang="en-US" altLang="en-US" sz="1400" b="0">
                <a:latin typeface="Arial" panose="020B0604020202020204" pitchFamily="34" charset="0"/>
              </a:endParaRPr>
            </a:p>
          </p:txBody>
        </p:sp>
        <p:sp>
          <p:nvSpPr>
            <p:cNvPr id="283" name="Text Box 82">
              <a:extLst>
                <a:ext uri="{FF2B5EF4-FFF2-40B4-BE49-F238E27FC236}">
                  <a16:creationId xmlns:a16="http://schemas.microsoft.com/office/drawing/2014/main" id="{671A1CAC-59CE-4FF9-8090-B9EFDA91A67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01763" y="5451475"/>
              <a:ext cx="1563687" cy="5175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eaLnBrk="1" hangingPunct="1"/>
              <a:r>
                <a:rPr lang="en-US" altLang="en-US" sz="1400">
                  <a:solidFill>
                    <a:schemeClr val="accent2"/>
                  </a:solidFill>
                  <a:latin typeface="Arial" panose="020B0604020202020204" pitchFamily="34" charset="0"/>
                </a:rPr>
                <a:t>POINT A IN</a:t>
              </a:r>
            </a:p>
            <a:p>
              <a:pPr algn="ctr" eaLnBrk="1" hangingPunct="1"/>
              <a:r>
                <a:rPr lang="en-US" altLang="en-US" sz="1400">
                  <a:solidFill>
                    <a:schemeClr val="accent2"/>
                  </a:solidFill>
                  <a:latin typeface="Arial" panose="020B0604020202020204" pitchFamily="34" charset="0"/>
                </a:rPr>
                <a:t>3</a:t>
              </a:r>
              <a:r>
                <a:rPr lang="en-US" altLang="en-US" sz="1400" baseline="30000">
                  <a:solidFill>
                    <a:schemeClr val="accent2"/>
                  </a:solidFill>
                  <a:latin typeface="Arial" panose="020B0604020202020204" pitchFamily="34" charset="0"/>
                </a:rPr>
                <a:t>RD</a:t>
              </a:r>
              <a:r>
                <a:rPr lang="en-US" altLang="en-US" sz="1400">
                  <a:solidFill>
                    <a:schemeClr val="accent2"/>
                  </a:solidFill>
                  <a:latin typeface="Arial" panose="020B0604020202020204" pitchFamily="34" charset="0"/>
                </a:rPr>
                <a:t>  QUADRANT</a:t>
              </a:r>
            </a:p>
          </p:txBody>
        </p:sp>
        <p:grpSp>
          <p:nvGrpSpPr>
            <p:cNvPr id="284" name="Group 83">
              <a:extLst>
                <a:ext uri="{FF2B5EF4-FFF2-40B4-BE49-F238E27FC236}">
                  <a16:creationId xmlns:a16="http://schemas.microsoft.com/office/drawing/2014/main" id="{DED94D11-358D-4A75-B9FB-C50E4129B51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127250" y="4438650"/>
              <a:ext cx="1143000" cy="1447800"/>
              <a:chOff x="1536" y="2820"/>
              <a:chExt cx="720" cy="912"/>
            </a:xfrm>
          </p:grpSpPr>
          <p:sp>
            <p:nvSpPr>
              <p:cNvPr id="321" name="Line 84">
                <a:extLst>
                  <a:ext uri="{FF2B5EF4-FFF2-40B4-BE49-F238E27FC236}">
                    <a16:creationId xmlns:a16="http://schemas.microsoft.com/office/drawing/2014/main" id="{3AE08C22-4A33-46E5-B99A-DD5F3755887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536" y="2832"/>
                <a:ext cx="720" cy="0"/>
              </a:xfrm>
              <a:prstGeom prst="line">
                <a:avLst/>
              </a:prstGeom>
              <a:noFill/>
              <a:ln w="28575">
                <a:solidFill>
                  <a:srgbClr val="FF00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2" name="Line 85">
                <a:extLst>
                  <a:ext uri="{FF2B5EF4-FFF2-40B4-BE49-F238E27FC236}">
                    <a16:creationId xmlns:a16="http://schemas.microsoft.com/office/drawing/2014/main" id="{BAF86F6A-48C5-49A1-9240-0EF48CBCCE1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56" y="2820"/>
                <a:ext cx="0" cy="912"/>
              </a:xfrm>
              <a:prstGeom prst="line">
                <a:avLst/>
              </a:prstGeom>
              <a:noFill/>
              <a:ln w="28575">
                <a:solidFill>
                  <a:srgbClr val="FF00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85" name="Group 86">
              <a:extLst>
                <a:ext uri="{FF2B5EF4-FFF2-40B4-BE49-F238E27FC236}">
                  <a16:creationId xmlns:a16="http://schemas.microsoft.com/office/drawing/2014/main" id="{1976E323-B42F-4A6C-B164-CB3DEC75323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98650" y="4210050"/>
              <a:ext cx="1574800" cy="1866900"/>
              <a:chOff x="1392" y="2676"/>
              <a:chExt cx="992" cy="1176"/>
            </a:xfrm>
          </p:grpSpPr>
          <p:sp>
            <p:nvSpPr>
              <p:cNvPr id="319" name="Text Box 87">
                <a:extLst>
                  <a:ext uri="{FF2B5EF4-FFF2-40B4-BE49-F238E27FC236}">
                    <a16:creationId xmlns:a16="http://schemas.microsoft.com/office/drawing/2014/main" id="{5CEC2CB0-58E6-4E9F-A2F7-A4B84A1FD60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392" y="2676"/>
                <a:ext cx="27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/>
                <a:r>
                  <a:rPr lang="en-US" altLang="en-US" sz="1400" b="0">
                    <a:latin typeface="Arial" panose="020B0604020202020204" pitchFamily="34" charset="0"/>
                  </a:rPr>
                  <a:t>HP</a:t>
                </a:r>
              </a:p>
            </p:txBody>
          </p:sp>
          <p:sp>
            <p:nvSpPr>
              <p:cNvPr id="320" name="Text Box 88">
                <a:extLst>
                  <a:ext uri="{FF2B5EF4-FFF2-40B4-BE49-F238E27FC236}">
                    <a16:creationId xmlns:a16="http://schemas.microsoft.com/office/drawing/2014/main" id="{D3B4A9B2-4D9D-40C2-A2C7-32853EE1A72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118" y="3660"/>
                <a:ext cx="266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/>
                <a:r>
                  <a:rPr lang="en-US" altLang="en-US" sz="1400" b="0">
                    <a:latin typeface="Arial" panose="020B0604020202020204" pitchFamily="34" charset="0"/>
                  </a:rPr>
                  <a:t>VP</a:t>
                </a:r>
              </a:p>
            </p:txBody>
          </p:sp>
        </p:grpSp>
        <p:sp>
          <p:nvSpPr>
            <p:cNvPr id="286" name="Text Box 89">
              <a:extLst>
                <a:ext uri="{FF2B5EF4-FFF2-40B4-BE49-F238E27FC236}">
                  <a16:creationId xmlns:a16="http://schemas.microsoft.com/office/drawing/2014/main" id="{4AEA8053-8565-4D3B-B655-95B6BB13C7A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84425" y="5229225"/>
              <a:ext cx="303213" cy="304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r>
                <a:rPr lang="en-US" altLang="en-US" sz="1400" b="0">
                  <a:latin typeface="Arial" panose="020B0604020202020204" pitchFamily="34" charset="0"/>
                </a:rPr>
                <a:t>A</a:t>
              </a:r>
            </a:p>
          </p:txBody>
        </p:sp>
        <p:sp>
          <p:nvSpPr>
            <p:cNvPr id="287" name="Rectangle 90">
              <a:extLst>
                <a:ext uri="{FF2B5EF4-FFF2-40B4-BE49-F238E27FC236}">
                  <a16:creationId xmlns:a16="http://schemas.microsoft.com/office/drawing/2014/main" id="{841DB46F-6D57-4F49-93CB-6DD3274BD5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7800" y="3124200"/>
              <a:ext cx="3886200" cy="3048000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endParaRPr lang="en-US" altLang="en-US"/>
            </a:p>
          </p:txBody>
        </p:sp>
        <p:grpSp>
          <p:nvGrpSpPr>
            <p:cNvPr id="288" name="Group 91">
              <a:extLst>
                <a:ext uri="{FF2B5EF4-FFF2-40B4-BE49-F238E27FC236}">
                  <a16:creationId xmlns:a16="http://schemas.microsoft.com/office/drawing/2014/main" id="{FE2899E9-BE95-4A59-9A3D-705DA390798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829300" y="3390900"/>
              <a:ext cx="1828800" cy="2362200"/>
              <a:chOff x="3744" y="2244"/>
              <a:chExt cx="1152" cy="1488"/>
            </a:xfrm>
          </p:grpSpPr>
          <p:sp>
            <p:nvSpPr>
              <p:cNvPr id="317" name="Line 92">
                <a:extLst>
                  <a:ext uri="{FF2B5EF4-FFF2-40B4-BE49-F238E27FC236}">
                    <a16:creationId xmlns:a16="http://schemas.microsoft.com/office/drawing/2014/main" id="{BDBDDE59-03D9-49FB-8C9C-773A20E35CD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3744" y="2850"/>
                <a:ext cx="1152" cy="0"/>
              </a:xfrm>
              <a:prstGeom prst="line">
                <a:avLst/>
              </a:prstGeom>
              <a:noFill/>
              <a:ln w="19050">
                <a:solidFill>
                  <a:schemeClr val="accent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8" name="Line 93">
                <a:extLst>
                  <a:ext uri="{FF2B5EF4-FFF2-40B4-BE49-F238E27FC236}">
                    <a16:creationId xmlns:a16="http://schemas.microsoft.com/office/drawing/2014/main" id="{7846361D-88A9-4145-A304-0BBD79531C2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4164" y="2244"/>
                <a:ext cx="0" cy="1488"/>
              </a:xfrm>
              <a:prstGeom prst="line">
                <a:avLst/>
              </a:prstGeom>
              <a:noFill/>
              <a:ln w="19050">
                <a:solidFill>
                  <a:schemeClr val="accent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89" name="Oval 94">
              <a:extLst>
                <a:ext uri="{FF2B5EF4-FFF2-40B4-BE49-F238E27FC236}">
                  <a16:creationId xmlns:a16="http://schemas.microsoft.com/office/drawing/2014/main" id="{B06E44E9-BD3B-4924-9087-FD31E48BE95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 flipV="1">
              <a:off x="7196138" y="5419725"/>
              <a:ext cx="76200" cy="762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90" name="Oval 95">
              <a:extLst>
                <a:ext uri="{FF2B5EF4-FFF2-40B4-BE49-F238E27FC236}">
                  <a16:creationId xmlns:a16="http://schemas.microsoft.com/office/drawing/2014/main" id="{2E90BB92-B253-46BC-9449-1DBCE30B11DC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 flipV="1">
              <a:off x="6443663" y="5043488"/>
              <a:ext cx="76200" cy="762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91" name="Oval 96">
              <a:extLst>
                <a:ext uri="{FF2B5EF4-FFF2-40B4-BE49-F238E27FC236}">
                  <a16:creationId xmlns:a16="http://schemas.microsoft.com/office/drawing/2014/main" id="{53D08FFF-B44B-4E9B-813F-2BDB3512B2F5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 flipV="1">
              <a:off x="6443663" y="5424488"/>
              <a:ext cx="76200" cy="762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endParaRPr lang="en-US" altLang="en-US"/>
            </a:p>
          </p:txBody>
        </p:sp>
        <p:grpSp>
          <p:nvGrpSpPr>
            <p:cNvPr id="292" name="Group 97">
              <a:extLst>
                <a:ext uri="{FF2B5EF4-FFF2-40B4-BE49-F238E27FC236}">
                  <a16:creationId xmlns:a16="http://schemas.microsoft.com/office/drawing/2014/main" id="{3707F328-21A0-491A-B367-E9BD45A1756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677150" y="4238625"/>
              <a:ext cx="1171575" cy="228600"/>
              <a:chOff x="4992" y="750"/>
              <a:chExt cx="738" cy="144"/>
            </a:xfrm>
          </p:grpSpPr>
          <p:sp>
            <p:nvSpPr>
              <p:cNvPr id="315" name="AutoShape 98">
                <a:extLst>
                  <a:ext uri="{FF2B5EF4-FFF2-40B4-BE49-F238E27FC236}">
                    <a16:creationId xmlns:a16="http://schemas.microsoft.com/office/drawing/2014/main" id="{59D8592E-5E48-40A4-9770-82C5E60EB7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92" y="768"/>
                <a:ext cx="240" cy="96"/>
              </a:xfrm>
              <a:prstGeom prst="leftArrow">
                <a:avLst>
                  <a:gd name="adj1" fmla="val 50000"/>
                  <a:gd name="adj2" fmla="val 62500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16" name="Text Box 99">
                <a:extLst>
                  <a:ext uri="{FF2B5EF4-FFF2-40B4-BE49-F238E27FC236}">
                    <a16:creationId xmlns:a16="http://schemas.microsoft.com/office/drawing/2014/main" id="{4809D449-D96D-4AF0-AA85-DF24EE70FA7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210" y="750"/>
                <a:ext cx="520" cy="1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/>
                <a:r>
                  <a:rPr lang="en-US" altLang="en-US" sz="900">
                    <a:latin typeface="Arial" panose="020B0604020202020204" pitchFamily="34" charset="0"/>
                  </a:rPr>
                  <a:t>OBSERVER</a:t>
                </a:r>
              </a:p>
            </p:txBody>
          </p:sp>
        </p:grpSp>
        <p:sp>
          <p:nvSpPr>
            <p:cNvPr id="293" name="Text Box 100">
              <a:extLst>
                <a:ext uri="{FF2B5EF4-FFF2-40B4-BE49-F238E27FC236}">
                  <a16:creationId xmlns:a16="http://schemas.microsoft.com/office/drawing/2014/main" id="{510C0202-3E0A-49FD-B94B-DEB4D4D8011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10300" y="4933950"/>
              <a:ext cx="282575" cy="304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r>
                <a:rPr lang="en-US" altLang="en-US" sz="1400" b="0">
                  <a:solidFill>
                    <a:srgbClr val="FF0066"/>
                  </a:solidFill>
                  <a:latin typeface="Arial" panose="020B0604020202020204" pitchFamily="34" charset="0"/>
                </a:rPr>
                <a:t>a</a:t>
              </a:r>
            </a:p>
          </p:txBody>
        </p:sp>
        <p:sp>
          <p:nvSpPr>
            <p:cNvPr id="294" name="Text Box 101">
              <a:extLst>
                <a:ext uri="{FF2B5EF4-FFF2-40B4-BE49-F238E27FC236}">
                  <a16:creationId xmlns:a16="http://schemas.microsoft.com/office/drawing/2014/main" id="{77FAA094-94C6-4612-96F1-A426435016F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10300" y="5314950"/>
              <a:ext cx="322263" cy="304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r>
                <a:rPr lang="en-US" altLang="en-US" sz="1400" b="0">
                  <a:solidFill>
                    <a:srgbClr val="FF0066"/>
                  </a:solidFill>
                  <a:latin typeface="Arial" panose="020B0604020202020204" pitchFamily="34" charset="0"/>
                </a:rPr>
                <a:t>a’</a:t>
              </a:r>
            </a:p>
          </p:txBody>
        </p:sp>
        <p:grpSp>
          <p:nvGrpSpPr>
            <p:cNvPr id="295" name="Group 102">
              <a:extLst>
                <a:ext uri="{FF2B5EF4-FFF2-40B4-BE49-F238E27FC236}">
                  <a16:creationId xmlns:a16="http://schemas.microsoft.com/office/drawing/2014/main" id="{25C2BFED-9BA5-4749-B2E8-D06A29140650}"/>
                </a:ext>
              </a:extLst>
            </p:cNvPr>
            <p:cNvGrpSpPr>
              <a:grpSpLocks/>
            </p:cNvGrpSpPr>
            <p:nvPr/>
          </p:nvGrpSpPr>
          <p:grpSpPr bwMode="auto">
            <a:xfrm rot="185559">
              <a:off x="6372225" y="4095750"/>
              <a:ext cx="752475" cy="1066800"/>
              <a:chOff x="3909" y="760"/>
              <a:chExt cx="528" cy="748"/>
            </a:xfrm>
          </p:grpSpPr>
          <p:sp>
            <p:nvSpPr>
              <p:cNvPr id="313" name="Arc 103">
                <a:extLst>
                  <a:ext uri="{FF2B5EF4-FFF2-40B4-BE49-F238E27FC236}">
                    <a16:creationId xmlns:a16="http://schemas.microsoft.com/office/drawing/2014/main" id="{B68AA779-BA94-4DD2-A586-31878C5FD89B}"/>
                  </a:ext>
                </a:extLst>
              </p:cNvPr>
              <p:cNvSpPr>
                <a:spLocks/>
              </p:cNvSpPr>
              <p:nvPr/>
            </p:nvSpPr>
            <p:spPr bwMode="auto">
              <a:xfrm rot="7060958">
                <a:off x="3799" y="870"/>
                <a:ext cx="748" cy="528"/>
              </a:xfrm>
              <a:custGeom>
                <a:avLst/>
                <a:gdLst>
                  <a:gd name="T0" fmla="*/ 0 w 30614"/>
                  <a:gd name="T1" fmla="*/ 2 h 21600"/>
                  <a:gd name="T2" fmla="*/ 18 w 30614"/>
                  <a:gd name="T3" fmla="*/ 7 h 21600"/>
                  <a:gd name="T4" fmla="*/ 7 w 30614"/>
                  <a:gd name="T5" fmla="*/ 13 h 21600"/>
                  <a:gd name="T6" fmla="*/ 0 60000 65536"/>
                  <a:gd name="T7" fmla="*/ 0 60000 65536"/>
                  <a:gd name="T8" fmla="*/ 0 60000 65536"/>
                  <a:gd name="T9" fmla="*/ 0 w 30614"/>
                  <a:gd name="T10" fmla="*/ 0 h 21600"/>
                  <a:gd name="T11" fmla="*/ 30614 w 30614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0614" h="21600" fill="none" extrusionOk="0">
                    <a:moveTo>
                      <a:pt x="-1" y="3244"/>
                    </a:moveTo>
                    <a:cubicBezTo>
                      <a:pt x="3418" y="1123"/>
                      <a:pt x="7362" y="-1"/>
                      <a:pt x="11386" y="0"/>
                    </a:cubicBezTo>
                    <a:cubicBezTo>
                      <a:pt x="19494" y="0"/>
                      <a:pt x="26919" y="4541"/>
                      <a:pt x="30613" y="11759"/>
                    </a:cubicBezTo>
                  </a:path>
                  <a:path w="30614" h="21600" stroke="0" extrusionOk="0">
                    <a:moveTo>
                      <a:pt x="-1" y="3244"/>
                    </a:moveTo>
                    <a:cubicBezTo>
                      <a:pt x="3418" y="1123"/>
                      <a:pt x="7362" y="-1"/>
                      <a:pt x="11386" y="0"/>
                    </a:cubicBezTo>
                    <a:cubicBezTo>
                      <a:pt x="19494" y="0"/>
                      <a:pt x="26919" y="4541"/>
                      <a:pt x="30613" y="11759"/>
                    </a:cubicBezTo>
                    <a:lnTo>
                      <a:pt x="11386" y="21600"/>
                    </a:lnTo>
                    <a:close/>
                  </a:path>
                </a:pathLst>
              </a:custGeom>
              <a:noFill/>
              <a:ln w="9525">
                <a:solidFill>
                  <a:srgbClr val="FF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14" name="Line 104">
                <a:extLst>
                  <a:ext uri="{FF2B5EF4-FFF2-40B4-BE49-F238E27FC236}">
                    <a16:creationId xmlns:a16="http://schemas.microsoft.com/office/drawing/2014/main" id="{05AE186D-4346-4274-A845-17E4ECADFEE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320" y="1248"/>
                <a:ext cx="77" cy="96"/>
              </a:xfrm>
              <a:prstGeom prst="line">
                <a:avLst/>
              </a:prstGeom>
              <a:noFill/>
              <a:ln w="9525">
                <a:solidFill>
                  <a:srgbClr val="FF00FF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96" name="Group 105">
              <a:extLst>
                <a:ext uri="{FF2B5EF4-FFF2-40B4-BE49-F238E27FC236}">
                  <a16:creationId xmlns:a16="http://schemas.microsoft.com/office/drawing/2014/main" id="{D49163F9-0CBF-41BF-9A33-A8CE37444848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 flipH="1">
              <a:off x="6715125" y="4886325"/>
              <a:ext cx="1143000" cy="76200"/>
              <a:chOff x="3984" y="384"/>
              <a:chExt cx="528" cy="0"/>
            </a:xfrm>
          </p:grpSpPr>
          <p:sp>
            <p:nvSpPr>
              <p:cNvPr id="311" name="Line 106">
                <a:extLst>
                  <a:ext uri="{FF2B5EF4-FFF2-40B4-BE49-F238E27FC236}">
                    <a16:creationId xmlns:a16="http://schemas.microsoft.com/office/drawing/2014/main" id="{2D753993-2EDA-49BD-BFD0-8109F8C0E5A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84" y="384"/>
                <a:ext cx="528" cy="0"/>
              </a:xfrm>
              <a:prstGeom prst="line">
                <a:avLst/>
              </a:prstGeom>
              <a:noFill/>
              <a:ln w="9525">
                <a:solidFill>
                  <a:srgbClr val="FF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2" name="Line 107">
                <a:extLst>
                  <a:ext uri="{FF2B5EF4-FFF2-40B4-BE49-F238E27FC236}">
                    <a16:creationId xmlns:a16="http://schemas.microsoft.com/office/drawing/2014/main" id="{3E18A402-FB09-4E89-BC0E-6AD16FB2378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182" y="384"/>
                <a:ext cx="144" cy="0"/>
              </a:xfrm>
              <a:prstGeom prst="line">
                <a:avLst/>
              </a:prstGeom>
              <a:noFill/>
              <a:ln w="9525">
                <a:solidFill>
                  <a:srgbClr val="FF00FF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97" name="Group 108">
              <a:extLst>
                <a:ext uri="{FF2B5EF4-FFF2-40B4-BE49-F238E27FC236}">
                  <a16:creationId xmlns:a16="http://schemas.microsoft.com/office/drawing/2014/main" id="{CD59CB68-6683-4073-A2B7-26783934495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438900" y="5467350"/>
              <a:ext cx="838200" cy="0"/>
              <a:chOff x="3984" y="384"/>
              <a:chExt cx="528" cy="0"/>
            </a:xfrm>
          </p:grpSpPr>
          <p:sp>
            <p:nvSpPr>
              <p:cNvPr id="309" name="Line 109">
                <a:extLst>
                  <a:ext uri="{FF2B5EF4-FFF2-40B4-BE49-F238E27FC236}">
                    <a16:creationId xmlns:a16="http://schemas.microsoft.com/office/drawing/2014/main" id="{CBAE776C-2681-4D71-8169-11CBC3E8F77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84" y="384"/>
                <a:ext cx="528" cy="0"/>
              </a:xfrm>
              <a:prstGeom prst="line">
                <a:avLst/>
              </a:prstGeom>
              <a:noFill/>
              <a:ln w="9525">
                <a:solidFill>
                  <a:srgbClr val="FF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0" name="Line 110">
                <a:extLst>
                  <a:ext uri="{FF2B5EF4-FFF2-40B4-BE49-F238E27FC236}">
                    <a16:creationId xmlns:a16="http://schemas.microsoft.com/office/drawing/2014/main" id="{A79A3D9D-8685-42DD-A00E-42E6F2BCE39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182" y="384"/>
                <a:ext cx="144" cy="0"/>
              </a:xfrm>
              <a:prstGeom prst="line">
                <a:avLst/>
              </a:prstGeom>
              <a:noFill/>
              <a:ln w="9525">
                <a:solidFill>
                  <a:srgbClr val="FF00FF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98" name="Text Box 111">
              <a:extLst>
                <a:ext uri="{FF2B5EF4-FFF2-40B4-BE49-F238E27FC236}">
                  <a16:creationId xmlns:a16="http://schemas.microsoft.com/office/drawing/2014/main" id="{08688DBB-5275-4DC0-80E9-59FF496021A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504113" y="5432425"/>
              <a:ext cx="1550987" cy="5175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r>
                <a:rPr lang="en-US" altLang="en-US" sz="1400">
                  <a:solidFill>
                    <a:srgbClr val="009900"/>
                  </a:solidFill>
                  <a:latin typeface="Arial" panose="020B0604020202020204" pitchFamily="34" charset="0"/>
                </a:rPr>
                <a:t>POINT A IN</a:t>
              </a:r>
            </a:p>
            <a:p>
              <a:pPr eaLnBrk="1" hangingPunct="1"/>
              <a:r>
                <a:rPr lang="en-US" altLang="en-US" sz="1400">
                  <a:solidFill>
                    <a:srgbClr val="009900"/>
                  </a:solidFill>
                  <a:latin typeface="Arial" panose="020B0604020202020204" pitchFamily="34" charset="0"/>
                </a:rPr>
                <a:t>4</a:t>
              </a:r>
              <a:r>
                <a:rPr lang="en-US" altLang="en-US" sz="1400" baseline="30000">
                  <a:solidFill>
                    <a:srgbClr val="009900"/>
                  </a:solidFill>
                  <a:latin typeface="Arial" panose="020B0604020202020204" pitchFamily="34" charset="0"/>
                </a:rPr>
                <a:t>TH</a:t>
              </a:r>
              <a:r>
                <a:rPr lang="en-US" altLang="en-US" sz="1400">
                  <a:solidFill>
                    <a:srgbClr val="009900"/>
                  </a:solidFill>
                  <a:latin typeface="Arial" panose="020B0604020202020204" pitchFamily="34" charset="0"/>
                </a:rPr>
                <a:t>  QUADRANT</a:t>
              </a:r>
            </a:p>
          </p:txBody>
        </p:sp>
        <p:grpSp>
          <p:nvGrpSpPr>
            <p:cNvPr id="299" name="Group 112">
              <a:extLst>
                <a:ext uri="{FF2B5EF4-FFF2-40B4-BE49-F238E27FC236}">
                  <a16:creationId xmlns:a16="http://schemas.microsoft.com/office/drawing/2014/main" id="{0D2C3C44-CF94-4AD0-A4C4-9E2EFF83379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486525" y="4324350"/>
              <a:ext cx="1143000" cy="1447800"/>
              <a:chOff x="4158" y="2832"/>
              <a:chExt cx="720" cy="912"/>
            </a:xfrm>
          </p:grpSpPr>
          <p:sp>
            <p:nvSpPr>
              <p:cNvPr id="307" name="Line 113">
                <a:extLst>
                  <a:ext uri="{FF2B5EF4-FFF2-40B4-BE49-F238E27FC236}">
                    <a16:creationId xmlns:a16="http://schemas.microsoft.com/office/drawing/2014/main" id="{3ED2A90F-186F-4F29-93B2-3985AF375C1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58" y="2850"/>
                <a:ext cx="720" cy="0"/>
              </a:xfrm>
              <a:prstGeom prst="line">
                <a:avLst/>
              </a:prstGeom>
              <a:noFill/>
              <a:ln w="28575">
                <a:solidFill>
                  <a:srgbClr val="FF00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8" name="Line 114">
                <a:extLst>
                  <a:ext uri="{FF2B5EF4-FFF2-40B4-BE49-F238E27FC236}">
                    <a16:creationId xmlns:a16="http://schemas.microsoft.com/office/drawing/2014/main" id="{11F3216B-59B6-4DF8-A33B-0082A749CC6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64" y="2832"/>
                <a:ext cx="0" cy="912"/>
              </a:xfrm>
              <a:prstGeom prst="line">
                <a:avLst/>
              </a:prstGeom>
              <a:noFill/>
              <a:ln w="28575">
                <a:solidFill>
                  <a:srgbClr val="FF00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00" name="Group 115">
              <a:extLst>
                <a:ext uri="{FF2B5EF4-FFF2-40B4-BE49-F238E27FC236}">
                  <a16:creationId xmlns:a16="http://schemas.microsoft.com/office/drawing/2014/main" id="{4298EDEB-1F97-488F-8D1B-F099B4F83B0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286500" y="4076700"/>
              <a:ext cx="1422400" cy="1924050"/>
              <a:chOff x="4032" y="2676"/>
              <a:chExt cx="896" cy="1212"/>
            </a:xfrm>
          </p:grpSpPr>
          <p:sp>
            <p:nvSpPr>
              <p:cNvPr id="305" name="Text Box 116">
                <a:extLst>
                  <a:ext uri="{FF2B5EF4-FFF2-40B4-BE49-F238E27FC236}">
                    <a16:creationId xmlns:a16="http://schemas.microsoft.com/office/drawing/2014/main" id="{FA712394-2A48-40B8-BD63-08699FD0DDE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656" y="2676"/>
                <a:ext cx="27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/>
                <a:r>
                  <a:rPr lang="en-US" altLang="en-US" sz="1400" b="0">
                    <a:latin typeface="Arial" panose="020B0604020202020204" pitchFamily="34" charset="0"/>
                  </a:rPr>
                  <a:t>HP</a:t>
                </a:r>
              </a:p>
            </p:txBody>
          </p:sp>
          <p:sp>
            <p:nvSpPr>
              <p:cNvPr id="306" name="Text Box 117">
                <a:extLst>
                  <a:ext uri="{FF2B5EF4-FFF2-40B4-BE49-F238E27FC236}">
                    <a16:creationId xmlns:a16="http://schemas.microsoft.com/office/drawing/2014/main" id="{8B52AE05-9CE6-44F6-882E-DC3186E0546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032" y="3696"/>
                <a:ext cx="266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/>
                <a:r>
                  <a:rPr lang="en-US" altLang="en-US" sz="1400" b="0">
                    <a:latin typeface="Arial" panose="020B0604020202020204" pitchFamily="34" charset="0"/>
                  </a:rPr>
                  <a:t>VP</a:t>
                </a:r>
              </a:p>
            </p:txBody>
          </p:sp>
        </p:grpSp>
        <p:sp>
          <p:nvSpPr>
            <p:cNvPr id="301" name="Text Box 118">
              <a:extLst>
                <a:ext uri="{FF2B5EF4-FFF2-40B4-BE49-F238E27FC236}">
                  <a16:creationId xmlns:a16="http://schemas.microsoft.com/office/drawing/2014/main" id="{6A2DA2CF-A017-4CFA-98EF-C7E1E36CFF4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32625" y="5402263"/>
              <a:ext cx="303213" cy="304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r>
                <a:rPr lang="en-US" altLang="en-US" sz="1400" b="0">
                  <a:latin typeface="Arial" panose="020B0604020202020204" pitchFamily="34" charset="0"/>
                </a:rPr>
                <a:t>A</a:t>
              </a:r>
            </a:p>
          </p:txBody>
        </p:sp>
        <p:grpSp>
          <p:nvGrpSpPr>
            <p:cNvPr id="302" name="Group 119">
              <a:extLst>
                <a:ext uri="{FF2B5EF4-FFF2-40B4-BE49-F238E27FC236}">
                  <a16:creationId xmlns:a16="http://schemas.microsoft.com/office/drawing/2014/main" id="{B930107E-C814-43C9-8EF2-0BA963A1BF7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-211138" y="0"/>
              <a:ext cx="1903413" cy="6503988"/>
              <a:chOff x="-133" y="0"/>
              <a:chExt cx="1199" cy="4097"/>
            </a:xfrm>
          </p:grpSpPr>
          <p:sp>
            <p:nvSpPr>
              <p:cNvPr id="303" name="Rectangle 120">
                <a:extLst>
                  <a:ext uri="{FF2B5EF4-FFF2-40B4-BE49-F238E27FC236}">
                    <a16:creationId xmlns:a16="http://schemas.microsoft.com/office/drawing/2014/main" id="{B0F22DEB-1611-499B-AFFB-5E16DAF536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0"/>
                <a:ext cx="816" cy="3888"/>
              </a:xfrm>
              <a:prstGeom prst="rect">
                <a:avLst/>
              </a:prstGeom>
              <a:solidFill>
                <a:srgbClr val="CCFF3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04" name="Text Box 121">
                <a:extLst>
                  <a:ext uri="{FF2B5EF4-FFF2-40B4-BE49-F238E27FC236}">
                    <a16:creationId xmlns:a16="http://schemas.microsoft.com/office/drawing/2014/main" id="{AEB517BE-248B-4826-A769-1BA637632DA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-133" y="62"/>
                <a:ext cx="1199" cy="403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algn="ctr" eaLnBrk="1" hangingPunct="1"/>
                <a:r>
                  <a:rPr lang="en-US" altLang="en-US" sz="1300" dirty="0">
                    <a:solidFill>
                      <a:schemeClr val="accent2"/>
                    </a:solidFill>
                    <a:latin typeface="Arial" panose="020B0604020202020204" pitchFamily="34" charset="0"/>
                  </a:rPr>
                  <a:t>Point A is </a:t>
                </a:r>
              </a:p>
              <a:p>
                <a:pPr algn="ctr" eaLnBrk="1" hangingPunct="1"/>
                <a:r>
                  <a:rPr lang="en-US" altLang="en-US" sz="1300" dirty="0">
                    <a:solidFill>
                      <a:schemeClr val="accent2"/>
                    </a:solidFill>
                    <a:latin typeface="Arial" panose="020B0604020202020204" pitchFamily="34" charset="0"/>
                  </a:rPr>
                  <a:t>Placed In </a:t>
                </a:r>
              </a:p>
              <a:p>
                <a:pPr algn="ctr" eaLnBrk="1" hangingPunct="1"/>
                <a:r>
                  <a:rPr lang="en-US" altLang="en-US" sz="1300" dirty="0">
                    <a:solidFill>
                      <a:schemeClr val="accent2"/>
                    </a:solidFill>
                    <a:latin typeface="Arial" panose="020B0604020202020204" pitchFamily="34" charset="0"/>
                  </a:rPr>
                  <a:t>different </a:t>
                </a:r>
              </a:p>
              <a:p>
                <a:pPr algn="ctr" eaLnBrk="1" hangingPunct="1"/>
                <a:r>
                  <a:rPr lang="en-US" altLang="en-US" sz="1300" dirty="0">
                    <a:solidFill>
                      <a:schemeClr val="accent2"/>
                    </a:solidFill>
                    <a:latin typeface="Arial" panose="020B0604020202020204" pitchFamily="34" charset="0"/>
                  </a:rPr>
                  <a:t>quadrants</a:t>
                </a:r>
              </a:p>
              <a:p>
                <a:pPr algn="ctr" eaLnBrk="1" hangingPunct="1"/>
                <a:r>
                  <a:rPr lang="en-US" altLang="en-US" sz="1300" dirty="0">
                    <a:solidFill>
                      <a:schemeClr val="accent2"/>
                    </a:solidFill>
                    <a:latin typeface="Arial" panose="020B0604020202020204" pitchFamily="34" charset="0"/>
                  </a:rPr>
                  <a:t>and it’s </a:t>
                </a:r>
                <a:r>
                  <a:rPr lang="en-US" altLang="en-US" sz="1300" dirty="0" err="1">
                    <a:solidFill>
                      <a:schemeClr val="accent2"/>
                    </a:solidFill>
                    <a:latin typeface="Arial" panose="020B0604020202020204" pitchFamily="34" charset="0"/>
                  </a:rPr>
                  <a:t>Fv</a:t>
                </a:r>
                <a:r>
                  <a:rPr lang="en-US" altLang="en-US" sz="1300" dirty="0">
                    <a:solidFill>
                      <a:schemeClr val="accent2"/>
                    </a:solidFill>
                    <a:latin typeface="Arial" panose="020B0604020202020204" pitchFamily="34" charset="0"/>
                  </a:rPr>
                  <a:t> &amp; Tv </a:t>
                </a:r>
              </a:p>
              <a:p>
                <a:pPr algn="ctr" eaLnBrk="1" hangingPunct="1"/>
                <a:r>
                  <a:rPr lang="en-US" altLang="en-US" sz="1300" dirty="0">
                    <a:solidFill>
                      <a:schemeClr val="accent2"/>
                    </a:solidFill>
                    <a:latin typeface="Arial" panose="020B0604020202020204" pitchFamily="34" charset="0"/>
                  </a:rPr>
                  <a:t>are brought in </a:t>
                </a:r>
              </a:p>
              <a:p>
                <a:pPr algn="ctr" eaLnBrk="1" hangingPunct="1"/>
                <a:r>
                  <a:rPr lang="en-US" altLang="en-US" sz="1300" dirty="0">
                    <a:solidFill>
                      <a:schemeClr val="accent2"/>
                    </a:solidFill>
                    <a:latin typeface="Arial" panose="020B0604020202020204" pitchFamily="34" charset="0"/>
                  </a:rPr>
                  <a:t>same plane for </a:t>
                </a:r>
              </a:p>
              <a:p>
                <a:pPr algn="ctr" eaLnBrk="1" hangingPunct="1"/>
                <a:r>
                  <a:rPr lang="en-US" altLang="en-US" sz="1300" dirty="0">
                    <a:solidFill>
                      <a:schemeClr val="accent2"/>
                    </a:solidFill>
                    <a:latin typeface="Arial" panose="020B0604020202020204" pitchFamily="34" charset="0"/>
                  </a:rPr>
                  <a:t>Observer to see </a:t>
                </a:r>
              </a:p>
              <a:p>
                <a:pPr algn="ctr" eaLnBrk="1" hangingPunct="1"/>
                <a:r>
                  <a:rPr lang="en-US" altLang="en-US" sz="1300" dirty="0">
                    <a:solidFill>
                      <a:schemeClr val="accent2"/>
                    </a:solidFill>
                    <a:latin typeface="Arial" panose="020B0604020202020204" pitchFamily="34" charset="0"/>
                  </a:rPr>
                  <a:t>clearly</a:t>
                </a:r>
                <a:r>
                  <a:rPr lang="en-US" altLang="en-US" sz="1400" dirty="0">
                    <a:solidFill>
                      <a:schemeClr val="accent2"/>
                    </a:solidFill>
                    <a:latin typeface="Arial" panose="020B0604020202020204" pitchFamily="34" charset="0"/>
                  </a:rPr>
                  <a:t>. </a:t>
                </a:r>
              </a:p>
              <a:p>
                <a:pPr algn="ctr" eaLnBrk="1" hangingPunct="1"/>
                <a:r>
                  <a:rPr lang="en-US" altLang="en-US" sz="1300" dirty="0" err="1">
                    <a:solidFill>
                      <a:schemeClr val="accent2"/>
                    </a:solidFill>
                    <a:latin typeface="Arial" panose="020B0604020202020204" pitchFamily="34" charset="0"/>
                  </a:rPr>
                  <a:t>Fv</a:t>
                </a:r>
                <a:r>
                  <a:rPr lang="en-US" altLang="en-US" sz="1300" dirty="0">
                    <a:solidFill>
                      <a:schemeClr val="accent2"/>
                    </a:solidFill>
                    <a:latin typeface="Arial" panose="020B0604020202020204" pitchFamily="34" charset="0"/>
                  </a:rPr>
                  <a:t> is visible as</a:t>
                </a:r>
              </a:p>
              <a:p>
                <a:pPr algn="ctr" eaLnBrk="1" hangingPunct="1"/>
                <a:r>
                  <a:rPr lang="en-US" altLang="en-US" sz="1300" dirty="0">
                    <a:solidFill>
                      <a:schemeClr val="accent2"/>
                    </a:solidFill>
                    <a:latin typeface="Arial" panose="020B0604020202020204" pitchFamily="34" charset="0"/>
                  </a:rPr>
                  <a:t>it is a view on </a:t>
                </a:r>
              </a:p>
              <a:p>
                <a:pPr algn="ctr" eaLnBrk="1" hangingPunct="1"/>
                <a:r>
                  <a:rPr lang="en-US" altLang="en-US" sz="1300" dirty="0">
                    <a:solidFill>
                      <a:schemeClr val="accent2"/>
                    </a:solidFill>
                    <a:latin typeface="Arial" panose="020B0604020202020204" pitchFamily="34" charset="0"/>
                  </a:rPr>
                  <a:t>VP. But as Tv is</a:t>
                </a:r>
              </a:p>
              <a:p>
                <a:pPr algn="ctr" eaLnBrk="1" hangingPunct="1"/>
                <a:r>
                  <a:rPr lang="en-US" altLang="en-US" sz="1300" dirty="0">
                    <a:solidFill>
                      <a:schemeClr val="accent2"/>
                    </a:solidFill>
                    <a:latin typeface="Arial" panose="020B0604020202020204" pitchFamily="34" charset="0"/>
                  </a:rPr>
                  <a:t> is a view on Hp, </a:t>
                </a:r>
              </a:p>
              <a:p>
                <a:pPr algn="ctr" eaLnBrk="1" hangingPunct="1"/>
                <a:r>
                  <a:rPr lang="en-US" altLang="en-US" sz="1300" dirty="0">
                    <a:solidFill>
                      <a:schemeClr val="accent2"/>
                    </a:solidFill>
                    <a:latin typeface="Arial" panose="020B0604020202020204" pitchFamily="34" charset="0"/>
                  </a:rPr>
                  <a:t>it is rotated</a:t>
                </a:r>
              </a:p>
              <a:p>
                <a:pPr algn="ctr" eaLnBrk="1" hangingPunct="1"/>
                <a:r>
                  <a:rPr lang="en-US" altLang="en-US" sz="1300" dirty="0">
                    <a:solidFill>
                      <a:schemeClr val="accent2"/>
                    </a:solidFill>
                    <a:latin typeface="Arial" panose="020B0604020202020204" pitchFamily="34" charset="0"/>
                  </a:rPr>
                  <a:t>downward 90</a:t>
                </a:r>
                <a:r>
                  <a:rPr lang="en-US" altLang="en-US" sz="1300" baseline="30000" dirty="0">
                    <a:solidFill>
                      <a:schemeClr val="accent2"/>
                    </a:solidFill>
                    <a:latin typeface="Arial" panose="020B0604020202020204" pitchFamily="34" charset="0"/>
                  </a:rPr>
                  <a:t>0</a:t>
                </a:r>
                <a:r>
                  <a:rPr lang="en-US" altLang="en-US" sz="1300" dirty="0">
                    <a:solidFill>
                      <a:schemeClr val="accent2"/>
                    </a:solidFill>
                    <a:latin typeface="Arial" panose="020B0604020202020204" pitchFamily="34" charset="0"/>
                  </a:rPr>
                  <a:t>, </a:t>
                </a:r>
              </a:p>
              <a:p>
                <a:pPr algn="ctr" eaLnBrk="1" hangingPunct="1"/>
                <a:r>
                  <a:rPr lang="en-US" altLang="en-US" sz="1300" dirty="0">
                    <a:solidFill>
                      <a:schemeClr val="accent2"/>
                    </a:solidFill>
                    <a:latin typeface="Arial" panose="020B0604020202020204" pitchFamily="34" charset="0"/>
                  </a:rPr>
                  <a:t>In clockwise </a:t>
                </a:r>
              </a:p>
              <a:p>
                <a:pPr algn="ctr" eaLnBrk="1" hangingPunct="1"/>
                <a:r>
                  <a:rPr lang="en-US" altLang="en-US" sz="1300" dirty="0" err="1">
                    <a:solidFill>
                      <a:schemeClr val="accent2"/>
                    </a:solidFill>
                    <a:latin typeface="Arial" panose="020B0604020202020204" pitchFamily="34" charset="0"/>
                  </a:rPr>
                  <a:t>direction.The</a:t>
                </a:r>
                <a:r>
                  <a:rPr lang="en-US" altLang="en-US" sz="1300" dirty="0">
                    <a:solidFill>
                      <a:schemeClr val="accent2"/>
                    </a:solidFill>
                    <a:latin typeface="Arial" panose="020B0604020202020204" pitchFamily="34" charset="0"/>
                  </a:rPr>
                  <a:t> </a:t>
                </a:r>
              </a:p>
              <a:p>
                <a:pPr algn="ctr" eaLnBrk="1" hangingPunct="1"/>
                <a:r>
                  <a:rPr lang="en-US" altLang="en-US" sz="1300" dirty="0">
                    <a:solidFill>
                      <a:schemeClr val="accent2"/>
                    </a:solidFill>
                    <a:latin typeface="Arial" panose="020B0604020202020204" pitchFamily="34" charset="0"/>
                  </a:rPr>
                  <a:t>In front part of</a:t>
                </a:r>
              </a:p>
              <a:p>
                <a:pPr algn="ctr" eaLnBrk="1" hangingPunct="1"/>
                <a:r>
                  <a:rPr lang="en-US" altLang="en-US" sz="1300" dirty="0">
                    <a:solidFill>
                      <a:schemeClr val="accent2"/>
                    </a:solidFill>
                    <a:latin typeface="Arial" panose="020B0604020202020204" pitchFamily="34" charset="0"/>
                  </a:rPr>
                  <a:t> Hp comes below </a:t>
                </a:r>
              </a:p>
              <a:p>
                <a:pPr algn="ctr" eaLnBrk="1" hangingPunct="1"/>
                <a:r>
                  <a:rPr lang="en-US" altLang="en-US" sz="1300" dirty="0" err="1">
                    <a:solidFill>
                      <a:schemeClr val="accent2"/>
                    </a:solidFill>
                    <a:latin typeface="Arial" panose="020B0604020202020204" pitchFamily="34" charset="0"/>
                  </a:rPr>
                  <a:t>xy</a:t>
                </a:r>
                <a:r>
                  <a:rPr lang="en-US" altLang="en-US" sz="1300" dirty="0">
                    <a:solidFill>
                      <a:schemeClr val="accent2"/>
                    </a:solidFill>
                    <a:latin typeface="Arial" panose="020B0604020202020204" pitchFamily="34" charset="0"/>
                  </a:rPr>
                  <a:t> line and the </a:t>
                </a:r>
              </a:p>
              <a:p>
                <a:pPr algn="ctr" eaLnBrk="1" hangingPunct="1"/>
                <a:r>
                  <a:rPr lang="en-US" altLang="en-US" sz="1300" dirty="0">
                    <a:solidFill>
                      <a:schemeClr val="accent2"/>
                    </a:solidFill>
                    <a:latin typeface="Arial" panose="020B0604020202020204" pitchFamily="34" charset="0"/>
                  </a:rPr>
                  <a:t>part behind </a:t>
                </a:r>
                <a:r>
                  <a:rPr lang="en-US" altLang="en-US" sz="1300" dirty="0" err="1">
                    <a:solidFill>
                      <a:schemeClr val="accent2"/>
                    </a:solidFill>
                    <a:latin typeface="Arial" panose="020B0604020202020204" pitchFamily="34" charset="0"/>
                  </a:rPr>
                  <a:t>Vp</a:t>
                </a:r>
                <a:r>
                  <a:rPr lang="en-US" altLang="en-US" sz="1300" dirty="0">
                    <a:solidFill>
                      <a:schemeClr val="accent2"/>
                    </a:solidFill>
                    <a:latin typeface="Arial" panose="020B0604020202020204" pitchFamily="34" charset="0"/>
                  </a:rPr>
                  <a:t> </a:t>
                </a:r>
              </a:p>
              <a:p>
                <a:pPr algn="ctr" eaLnBrk="1" hangingPunct="1"/>
                <a:r>
                  <a:rPr lang="en-US" altLang="en-US" sz="1300" dirty="0">
                    <a:solidFill>
                      <a:schemeClr val="accent2"/>
                    </a:solidFill>
                    <a:latin typeface="Arial" panose="020B0604020202020204" pitchFamily="34" charset="0"/>
                  </a:rPr>
                  <a:t>comes above.</a:t>
                </a:r>
              </a:p>
              <a:p>
                <a:pPr algn="ctr" eaLnBrk="1" hangingPunct="1"/>
                <a:endParaRPr lang="en-US" altLang="en-US" sz="1300" dirty="0">
                  <a:solidFill>
                    <a:schemeClr val="accent2"/>
                  </a:solidFill>
                  <a:latin typeface="Arial" panose="020B0604020202020204" pitchFamily="34" charset="0"/>
                </a:endParaRPr>
              </a:p>
              <a:p>
                <a:pPr algn="ctr" eaLnBrk="1" hangingPunct="1"/>
                <a:r>
                  <a:rPr lang="en-US" altLang="en-US" sz="1300" dirty="0">
                    <a:solidFill>
                      <a:schemeClr val="accent2"/>
                    </a:solidFill>
                    <a:latin typeface="Arial" panose="020B0604020202020204" pitchFamily="34" charset="0"/>
                  </a:rPr>
                  <a:t>Observe and </a:t>
                </a:r>
              </a:p>
              <a:p>
                <a:pPr algn="ctr" eaLnBrk="1" hangingPunct="1"/>
                <a:r>
                  <a:rPr lang="en-US" altLang="en-US" sz="1300" dirty="0">
                    <a:solidFill>
                      <a:schemeClr val="accent2"/>
                    </a:solidFill>
                    <a:latin typeface="Arial" panose="020B0604020202020204" pitchFamily="34" charset="0"/>
                  </a:rPr>
                  <a:t>note the </a:t>
                </a:r>
              </a:p>
              <a:p>
                <a:pPr algn="ctr" eaLnBrk="1" hangingPunct="1"/>
                <a:r>
                  <a:rPr lang="en-US" altLang="en-US" sz="1300" dirty="0">
                    <a:solidFill>
                      <a:schemeClr val="accent2"/>
                    </a:solidFill>
                    <a:latin typeface="Arial" panose="020B0604020202020204" pitchFamily="34" charset="0"/>
                  </a:rPr>
                  <a:t>process. </a:t>
                </a:r>
              </a:p>
              <a:p>
                <a:pPr algn="ctr" eaLnBrk="1" hangingPunct="1"/>
                <a:endParaRPr lang="en-US" altLang="en-US" sz="1300" dirty="0">
                  <a:solidFill>
                    <a:schemeClr val="accent2"/>
                  </a:solidFill>
                  <a:latin typeface="Arial" panose="020B0604020202020204" pitchFamily="34" charset="0"/>
                </a:endParaRPr>
              </a:p>
              <a:p>
                <a:pPr algn="ctr" eaLnBrk="1" hangingPunct="1"/>
                <a:endParaRPr lang="en-US" altLang="en-US" sz="1300" dirty="0">
                  <a:solidFill>
                    <a:schemeClr val="accent2"/>
                  </a:solidFill>
                  <a:latin typeface="Arial" panose="020B0604020202020204" pitchFamily="34" charset="0"/>
                </a:endParaRPr>
              </a:p>
            </p:txBody>
          </p:sp>
        </p:grp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F48BAA82-ABE4-46F7-9399-6D25C12627E6}"/>
              </a:ext>
            </a:extLst>
          </p:cNvPr>
          <p:cNvSpPr txBox="1"/>
          <p:nvPr/>
        </p:nvSpPr>
        <p:spPr>
          <a:xfrm>
            <a:off x="8351317" y="1922496"/>
            <a:ext cx="338064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B0F0"/>
                </a:solidFill>
              </a:rPr>
              <a:t>Point in different quadrants</a:t>
            </a:r>
          </a:p>
        </p:txBody>
      </p:sp>
    </p:spTree>
    <p:extLst>
      <p:ext uri="{BB962C8B-B14F-4D97-AF65-F5344CB8AC3E}">
        <p14:creationId xmlns:p14="http://schemas.microsoft.com/office/powerpoint/2010/main" val="30078753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26E156C-FE64-4634-BF9E-E1F90539B98D}"/>
              </a:ext>
            </a:extLst>
          </p:cNvPr>
          <p:cNvSpPr txBox="1">
            <a:spLocks noChangeArrowheads="1"/>
          </p:cNvSpPr>
          <p:nvPr/>
        </p:nvSpPr>
        <p:spPr>
          <a:xfrm>
            <a:off x="1504949" y="-16453"/>
            <a:ext cx="10687051" cy="1033112"/>
          </a:xfrm>
          <a:prstGeom prst="rect">
            <a:avLst/>
          </a:prstGeom>
          <a:solidFill>
            <a:srgbClr val="C00000"/>
          </a:solidFill>
        </p:spPr>
        <p:txBody>
          <a:bodyPr/>
          <a:lstStyle/>
          <a:p>
            <a:pPr lvl="0" algn="ctr">
              <a:lnSpc>
                <a:spcPct val="90000"/>
              </a:lnSpc>
              <a:spcBef>
                <a:spcPct val="0"/>
              </a:spcBef>
              <a:defRPr/>
            </a:pPr>
            <a:r>
              <a:rPr lang="en-US" sz="2800" b="1" dirty="0">
                <a:solidFill>
                  <a:schemeClr val="bg1"/>
                </a:solidFill>
              </a:rPr>
              <a:t>Projection of a Point in first quadrant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CBF700-51A9-49B3-9762-16FCE2684455}"/>
              </a:ext>
            </a:extLst>
          </p:cNvPr>
          <p:cNvSpPr txBox="1">
            <a:spLocks noChangeArrowheads="1"/>
          </p:cNvSpPr>
          <p:nvPr/>
        </p:nvSpPr>
        <p:spPr>
          <a:xfrm>
            <a:off x="-1" y="6436129"/>
            <a:ext cx="12191997" cy="401782"/>
          </a:xfrm>
          <a:prstGeom prst="rect">
            <a:avLst/>
          </a:prstGeom>
          <a:solidFill>
            <a:srgbClr val="C00000"/>
          </a:solidFill>
        </p:spPr>
        <p:txBody>
          <a:bodyPr/>
          <a:lstStyle/>
          <a:p>
            <a:pPr>
              <a:lnSpc>
                <a:spcPct val="90000"/>
              </a:lnSpc>
              <a:spcBef>
                <a:spcPct val="0"/>
              </a:spcBef>
              <a:defRPr/>
            </a:pPr>
            <a:r>
              <a:rPr kumimoji="0" lang="en-IN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nos"/>
                <a:ea typeface="+mj-ea"/>
                <a:cs typeface="+mj-cs"/>
              </a:rPr>
              <a:t>				     		</a:t>
            </a:r>
            <a:endParaRPr lang="zh-CN" altLang="en-US" sz="2400" b="1" dirty="0">
              <a:solidFill>
                <a:schemeClr val="bg1"/>
              </a:solidFill>
              <a:latin typeface="Tinos"/>
            </a:endParaRPr>
          </a:p>
          <a:p>
            <a:pPr lvl="0">
              <a:lnSpc>
                <a:spcPct val="90000"/>
              </a:lnSpc>
              <a:spcBef>
                <a:spcPct val="0"/>
              </a:spcBef>
              <a:defRPr/>
            </a:pPr>
            <a:endParaRPr kumimoji="0" lang="en-IN" altLang="zh-CN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inos"/>
              <a:ea typeface="+mj-ea"/>
              <a:cs typeface="+mj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A539C75-5F76-421D-9730-EDC319C993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97"/>
            <a:ext cx="1504949" cy="1023587"/>
          </a:xfrm>
          <a:prstGeom prst="rect">
            <a:avLst/>
          </a:prstGeom>
        </p:spPr>
      </p:pic>
      <p:grpSp>
        <p:nvGrpSpPr>
          <p:cNvPr id="41" name="Group 65">
            <a:extLst>
              <a:ext uri="{FF2B5EF4-FFF2-40B4-BE49-F238E27FC236}">
                <a16:creationId xmlns:a16="http://schemas.microsoft.com/office/drawing/2014/main" id="{3DD2451C-B698-4796-84F0-D153FB160239}"/>
              </a:ext>
            </a:extLst>
          </p:cNvPr>
          <p:cNvGrpSpPr>
            <a:grpSpLocks/>
          </p:cNvGrpSpPr>
          <p:nvPr/>
        </p:nvGrpSpPr>
        <p:grpSpPr bwMode="auto">
          <a:xfrm>
            <a:off x="6691245" y="2169699"/>
            <a:ext cx="509681" cy="531544"/>
            <a:chOff x="1296" y="96"/>
            <a:chExt cx="380" cy="384"/>
          </a:xfrm>
        </p:grpSpPr>
        <p:sp>
          <p:nvSpPr>
            <p:cNvPr id="109" name="Line 66">
              <a:extLst>
                <a:ext uri="{FF2B5EF4-FFF2-40B4-BE49-F238E27FC236}">
                  <a16:creationId xmlns:a16="http://schemas.microsoft.com/office/drawing/2014/main" id="{0D0C45EF-90FA-4465-B9F4-56EEAD35F84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76" y="240"/>
              <a:ext cx="0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0" name="Text Box 67">
              <a:extLst>
                <a:ext uri="{FF2B5EF4-FFF2-40B4-BE49-F238E27FC236}">
                  <a16:creationId xmlns:a16="http://schemas.microsoft.com/office/drawing/2014/main" id="{5BE7BB2A-16B1-4423-BD1D-E171056D3BB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96" y="96"/>
              <a:ext cx="380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r>
                <a:rPr lang="en-US" altLang="en-US" sz="1200" b="0">
                  <a:latin typeface="Times New Roman" panose="02020603050405020304" pitchFamily="18" charset="0"/>
                </a:rPr>
                <a:t>For Tv</a:t>
              </a:r>
            </a:p>
          </p:txBody>
        </p:sp>
      </p:grpSp>
      <p:grpSp>
        <p:nvGrpSpPr>
          <p:cNvPr id="42" name="Group 68">
            <a:extLst>
              <a:ext uri="{FF2B5EF4-FFF2-40B4-BE49-F238E27FC236}">
                <a16:creationId xmlns:a16="http://schemas.microsoft.com/office/drawing/2014/main" id="{F8A5EA90-AB29-4ED1-8753-AD1364716381}"/>
              </a:ext>
            </a:extLst>
          </p:cNvPr>
          <p:cNvGrpSpPr>
            <a:grpSpLocks/>
          </p:cNvGrpSpPr>
          <p:nvPr/>
        </p:nvGrpSpPr>
        <p:grpSpPr bwMode="auto">
          <a:xfrm>
            <a:off x="7206291" y="3523475"/>
            <a:ext cx="541872" cy="249161"/>
            <a:chOff x="1632" y="876"/>
            <a:chExt cx="404" cy="180"/>
          </a:xfrm>
        </p:grpSpPr>
        <p:sp>
          <p:nvSpPr>
            <p:cNvPr id="107" name="Line 69">
              <a:extLst>
                <a:ext uri="{FF2B5EF4-FFF2-40B4-BE49-F238E27FC236}">
                  <a16:creationId xmlns:a16="http://schemas.microsoft.com/office/drawing/2014/main" id="{A1787F38-F98B-41A5-AF75-1423548C6C5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632" y="912"/>
              <a:ext cx="288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8" name="Text Box 70">
              <a:extLst>
                <a:ext uri="{FF2B5EF4-FFF2-40B4-BE49-F238E27FC236}">
                  <a16:creationId xmlns:a16="http://schemas.microsoft.com/office/drawing/2014/main" id="{6AE9B5A4-1EC5-45AB-84F6-7C812CEBE5E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495600">
              <a:off x="1662" y="876"/>
              <a:ext cx="374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r>
                <a:rPr lang="en-US" altLang="en-US" sz="1200" b="0">
                  <a:latin typeface="Times New Roman" panose="02020603050405020304" pitchFamily="18" charset="0"/>
                </a:rPr>
                <a:t>For Fv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99914908-5D3B-4EB4-95DF-AE3D374FDCDA}"/>
              </a:ext>
            </a:extLst>
          </p:cNvPr>
          <p:cNvGrpSpPr/>
          <p:nvPr/>
        </p:nvGrpSpPr>
        <p:grpSpPr>
          <a:xfrm>
            <a:off x="532940" y="982030"/>
            <a:ext cx="6759985" cy="5356967"/>
            <a:chOff x="601893" y="1330856"/>
            <a:chExt cx="6759985" cy="5356967"/>
          </a:xfrm>
        </p:grpSpPr>
        <p:grpSp>
          <p:nvGrpSpPr>
            <p:cNvPr id="8" name="Group 2">
              <a:extLst>
                <a:ext uri="{FF2B5EF4-FFF2-40B4-BE49-F238E27FC236}">
                  <a16:creationId xmlns:a16="http://schemas.microsoft.com/office/drawing/2014/main" id="{AEE80378-216D-4051-9644-8C22B36438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991103" y="2070035"/>
              <a:ext cx="1368092" cy="1694296"/>
              <a:chOff x="3636" y="264"/>
              <a:chExt cx="1020" cy="1224"/>
            </a:xfrm>
          </p:grpSpPr>
          <p:grpSp>
            <p:nvGrpSpPr>
              <p:cNvPr id="135" name="Group 3">
                <a:extLst>
                  <a:ext uri="{FF2B5EF4-FFF2-40B4-BE49-F238E27FC236}">
                    <a16:creationId xmlns:a16="http://schemas.microsoft.com/office/drawing/2014/main" id="{8937E7B4-EF31-412F-A2C6-131CE4004C7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636" y="264"/>
                <a:ext cx="1020" cy="1224"/>
                <a:chOff x="3636" y="264"/>
                <a:chExt cx="1020" cy="1224"/>
              </a:xfrm>
            </p:grpSpPr>
            <p:sp>
              <p:nvSpPr>
                <p:cNvPr id="139" name="AutoShape 4">
                  <a:extLst>
                    <a:ext uri="{FF2B5EF4-FFF2-40B4-BE49-F238E27FC236}">
                      <a16:creationId xmlns:a16="http://schemas.microsoft.com/office/drawing/2014/main" id="{CBC30971-5806-4E97-BF83-FFE3611E4F3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5400000" flipV="1">
                  <a:off x="3420" y="480"/>
                  <a:ext cx="960" cy="528"/>
                </a:xfrm>
                <a:prstGeom prst="parallelogram">
                  <a:avLst>
                    <a:gd name="adj" fmla="val 60227"/>
                  </a:avLst>
                </a:prstGeom>
                <a:solidFill>
                  <a:srgbClr val="CCEC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1600" b="1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1pPr>
                  <a:lvl2pPr marL="742950" indent="-285750">
                    <a:defRPr sz="1600" b="1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2pPr>
                  <a:lvl3pPr marL="1143000" indent="-228600">
                    <a:defRPr sz="1600" b="1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3pPr>
                  <a:lvl4pPr marL="1600200" indent="-228600">
                    <a:defRPr sz="1600" b="1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4pPr>
                  <a:lvl5pPr marL="2057400" indent="-228600">
                    <a:defRPr sz="1600" b="1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 b="1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 b="1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 b="1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 b="1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140" name="AutoShape 5">
                  <a:extLst>
                    <a:ext uri="{FF2B5EF4-FFF2-40B4-BE49-F238E27FC236}">
                      <a16:creationId xmlns:a16="http://schemas.microsoft.com/office/drawing/2014/main" id="{0F10820E-1ED0-4237-B98F-272DB7B3818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19742203" flipV="1">
                  <a:off x="3696" y="960"/>
                  <a:ext cx="960" cy="528"/>
                </a:xfrm>
                <a:prstGeom prst="parallelogram">
                  <a:avLst>
                    <a:gd name="adj" fmla="val 60227"/>
                  </a:avLst>
                </a:prstGeom>
                <a:solidFill>
                  <a:srgbClr val="FFFFCC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1600" b="1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1pPr>
                  <a:lvl2pPr marL="742950" indent="-285750">
                    <a:defRPr sz="1600" b="1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2pPr>
                  <a:lvl3pPr marL="1143000" indent="-228600">
                    <a:defRPr sz="1600" b="1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3pPr>
                  <a:lvl4pPr marL="1600200" indent="-228600">
                    <a:defRPr sz="1600" b="1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4pPr>
                  <a:lvl5pPr marL="2057400" indent="-228600">
                    <a:defRPr sz="1600" b="1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 b="1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 b="1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 b="1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 b="1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grpSp>
            <p:nvGrpSpPr>
              <p:cNvPr id="136" name="Group 6">
                <a:extLst>
                  <a:ext uri="{FF2B5EF4-FFF2-40B4-BE49-F238E27FC236}">
                    <a16:creationId xmlns:a16="http://schemas.microsoft.com/office/drawing/2014/main" id="{C393CC04-8C26-41D8-8B35-05AE239AAA1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657" y="510"/>
                <a:ext cx="709" cy="974"/>
                <a:chOff x="960" y="672"/>
                <a:chExt cx="709" cy="974"/>
              </a:xfrm>
            </p:grpSpPr>
            <p:graphicFrame>
              <p:nvGraphicFramePr>
                <p:cNvPr id="137" name="Object 7">
                  <a:extLst>
                    <a:ext uri="{FF2B5EF4-FFF2-40B4-BE49-F238E27FC236}">
                      <a16:creationId xmlns:a16="http://schemas.microsoft.com/office/drawing/2014/main" id="{12791F5C-48D3-42BA-8530-5FF91DB879FC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1440" y="1536"/>
                <a:ext cx="229" cy="11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33836" name="CorelDRAW" r:id="rId4" imgW="668520" imgH="320400" progId="CorelDRAW.Graphic.11">
                        <p:embed/>
                      </p:oleObj>
                    </mc:Choice>
                    <mc:Fallback>
                      <p:oleObj name="CorelDRAW" r:id="rId4" imgW="668520" imgH="320400" progId="CorelDRAW.Graphic.11">
                        <p:embed/>
                        <p:pic>
                          <p:nvPicPr>
                            <p:cNvPr id="25606" name="Object 7">
                              <a:extLst>
                                <a:ext uri="{FF2B5EF4-FFF2-40B4-BE49-F238E27FC236}">
                                  <a16:creationId xmlns:a16="http://schemas.microsoft.com/office/drawing/2014/main" id="{7235AEBD-B1CC-4EA6-8C60-CCC235775CEA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1440" y="1536"/>
                              <a:ext cx="229" cy="110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138" name="Object 8">
                  <a:extLst>
                    <a:ext uri="{FF2B5EF4-FFF2-40B4-BE49-F238E27FC236}">
                      <a16:creationId xmlns:a16="http://schemas.microsoft.com/office/drawing/2014/main" id="{C6B5EB6B-8C09-4B9A-B8AB-9E8A1D154182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960" y="672"/>
                <a:ext cx="159" cy="192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33837" name="CorelDRAW" r:id="rId6" imgW="417960" imgH="505440" progId="CorelDRAW.Graphic.11">
                        <p:embed/>
                      </p:oleObj>
                    </mc:Choice>
                    <mc:Fallback>
                      <p:oleObj name="CorelDRAW" r:id="rId6" imgW="417960" imgH="505440" progId="CorelDRAW.Graphic.11">
                        <p:embed/>
                        <p:pic>
                          <p:nvPicPr>
                            <p:cNvPr id="25607" name="Object 8">
                              <a:extLst>
                                <a:ext uri="{FF2B5EF4-FFF2-40B4-BE49-F238E27FC236}">
                                  <a16:creationId xmlns:a16="http://schemas.microsoft.com/office/drawing/2014/main" id="{01A0D03C-0A74-47FA-B2FC-AF5DB23A9FDA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7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960" y="672"/>
                              <a:ext cx="159" cy="192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</p:grpSp>
        <p:grpSp>
          <p:nvGrpSpPr>
            <p:cNvPr id="9" name="Group 9">
              <a:extLst>
                <a:ext uri="{FF2B5EF4-FFF2-40B4-BE49-F238E27FC236}">
                  <a16:creationId xmlns:a16="http://schemas.microsoft.com/office/drawing/2014/main" id="{43E785B9-951B-49E8-8CB6-0EE5D279A59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99029" y="3029306"/>
              <a:ext cx="1287616" cy="730873"/>
              <a:chOff x="2304" y="984"/>
              <a:chExt cx="960" cy="528"/>
            </a:xfrm>
          </p:grpSpPr>
          <p:sp>
            <p:nvSpPr>
              <p:cNvPr id="133" name="AutoShape 10">
                <a:extLst>
                  <a:ext uri="{FF2B5EF4-FFF2-40B4-BE49-F238E27FC236}">
                    <a16:creationId xmlns:a16="http://schemas.microsoft.com/office/drawing/2014/main" id="{252C306D-B1FD-485F-A5B2-6C1BA85AEF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9742203" flipV="1">
                <a:off x="2304" y="984"/>
                <a:ext cx="960" cy="528"/>
              </a:xfrm>
              <a:prstGeom prst="parallelogram">
                <a:avLst>
                  <a:gd name="adj" fmla="val 60227"/>
                </a:avLst>
              </a:prstGeom>
              <a:solidFill>
                <a:srgbClr val="FFFF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endParaRPr lang="en-US" altLang="en-US"/>
              </a:p>
            </p:txBody>
          </p:sp>
          <p:graphicFrame>
            <p:nvGraphicFramePr>
              <p:cNvPr id="134" name="Object 11">
                <a:extLst>
                  <a:ext uri="{FF2B5EF4-FFF2-40B4-BE49-F238E27FC236}">
                    <a16:creationId xmlns:a16="http://schemas.microsoft.com/office/drawing/2014/main" id="{964C2B79-EE38-4924-B8DB-76FEAC38F935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726" y="1392"/>
              <a:ext cx="229" cy="11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3838" name="CorelDRAW" r:id="rId8" imgW="668520" imgH="320400" progId="CorelDRAW.Graphic.11">
                      <p:embed/>
                    </p:oleObj>
                  </mc:Choice>
                  <mc:Fallback>
                    <p:oleObj name="CorelDRAW" r:id="rId8" imgW="668520" imgH="320400" progId="CorelDRAW.Graphic.11">
                      <p:embed/>
                      <p:pic>
                        <p:nvPicPr>
                          <p:cNvPr id="25605" name="Object 11">
                            <a:extLst>
                              <a:ext uri="{FF2B5EF4-FFF2-40B4-BE49-F238E27FC236}">
                                <a16:creationId xmlns:a16="http://schemas.microsoft.com/office/drawing/2014/main" id="{76CB7676-FB5B-4252-B281-1296276DA23D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726" y="1392"/>
                            <a:ext cx="229" cy="11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10" name="Group 12">
              <a:extLst>
                <a:ext uri="{FF2B5EF4-FFF2-40B4-BE49-F238E27FC236}">
                  <a16:creationId xmlns:a16="http://schemas.microsoft.com/office/drawing/2014/main" id="{D676FB70-C030-424C-89D9-43FCD031667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18553" y="2065882"/>
              <a:ext cx="708189" cy="1328860"/>
              <a:chOff x="2244" y="288"/>
              <a:chExt cx="528" cy="960"/>
            </a:xfrm>
          </p:grpSpPr>
          <p:sp>
            <p:nvSpPr>
              <p:cNvPr id="131" name="AutoShape 13">
                <a:extLst>
                  <a:ext uri="{FF2B5EF4-FFF2-40B4-BE49-F238E27FC236}">
                    <a16:creationId xmlns:a16="http://schemas.microsoft.com/office/drawing/2014/main" id="{1FDC239F-AD20-4F00-9BF4-A101EB37B5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 flipV="1">
                <a:off x="2028" y="504"/>
                <a:ext cx="960" cy="528"/>
              </a:xfrm>
              <a:prstGeom prst="parallelogram">
                <a:avLst>
                  <a:gd name="adj" fmla="val 60227"/>
                </a:avLst>
              </a:prstGeom>
              <a:solidFill>
                <a:srgbClr val="CCEC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endParaRPr lang="en-US" altLang="en-US"/>
              </a:p>
            </p:txBody>
          </p:sp>
          <p:graphicFrame>
            <p:nvGraphicFramePr>
              <p:cNvPr id="132" name="Object 14">
                <a:extLst>
                  <a:ext uri="{FF2B5EF4-FFF2-40B4-BE49-F238E27FC236}">
                    <a16:creationId xmlns:a16="http://schemas.microsoft.com/office/drawing/2014/main" id="{770C2DF1-9188-4668-A0D0-E7FBEC665904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246" y="528"/>
              <a:ext cx="159" cy="19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3839" name="CorelDRAW" r:id="rId9" imgW="417960" imgH="505440" progId="CorelDRAW.Graphic.11">
                      <p:embed/>
                    </p:oleObj>
                  </mc:Choice>
                  <mc:Fallback>
                    <p:oleObj name="CorelDRAW" r:id="rId9" imgW="417960" imgH="505440" progId="CorelDRAW.Graphic.11">
                      <p:embed/>
                      <p:pic>
                        <p:nvPicPr>
                          <p:cNvPr id="25604" name="Object 14">
                            <a:extLst>
                              <a:ext uri="{FF2B5EF4-FFF2-40B4-BE49-F238E27FC236}">
                                <a16:creationId xmlns:a16="http://schemas.microsoft.com/office/drawing/2014/main" id="{1722A1E4-A758-4AE4-8F23-139621C7E67D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246" y="528"/>
                            <a:ext cx="159" cy="19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11" name="AutoShape 15">
              <a:extLst>
                <a:ext uri="{FF2B5EF4-FFF2-40B4-BE49-F238E27FC236}">
                  <a16:creationId xmlns:a16="http://schemas.microsoft.com/office/drawing/2014/main" id="{664D6941-B309-40D8-B93D-F6DF6743747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 flipV="1">
              <a:off x="549081" y="2446813"/>
              <a:ext cx="1328860" cy="708189"/>
            </a:xfrm>
            <a:prstGeom prst="parallelogram">
              <a:avLst>
                <a:gd name="adj" fmla="val 60227"/>
              </a:avLst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2" name="AutoShape 16">
              <a:extLst>
                <a:ext uri="{FF2B5EF4-FFF2-40B4-BE49-F238E27FC236}">
                  <a16:creationId xmlns:a16="http://schemas.microsoft.com/office/drawing/2014/main" id="{DB997E0F-0937-4BF3-B222-4BC6F8BB006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9742203" flipV="1">
              <a:off x="939892" y="3099901"/>
              <a:ext cx="1287616" cy="730873"/>
            </a:xfrm>
            <a:prstGeom prst="parallelogram">
              <a:avLst>
                <a:gd name="adj" fmla="val 60227"/>
              </a:avLst>
            </a:prstGeom>
            <a:solidFill>
              <a:srgbClr val="FF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3" name="Oval 17">
              <a:extLst>
                <a:ext uri="{FF2B5EF4-FFF2-40B4-BE49-F238E27FC236}">
                  <a16:creationId xmlns:a16="http://schemas.microsoft.com/office/drawing/2014/main" id="{B1B5A35E-6CDC-41E6-9D9B-581641867D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31986" y="2867351"/>
              <a:ext cx="64381" cy="66443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4" name="Oval 18">
              <a:extLst>
                <a:ext uri="{FF2B5EF4-FFF2-40B4-BE49-F238E27FC236}">
                  <a16:creationId xmlns:a16="http://schemas.microsoft.com/office/drawing/2014/main" id="{24BE0414-CDE7-43D3-A6CF-7F72B8CF25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6939" y="2601579"/>
              <a:ext cx="64381" cy="66443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5" name="Oval 19">
              <a:extLst>
                <a:ext uri="{FF2B5EF4-FFF2-40B4-BE49-F238E27FC236}">
                  <a16:creationId xmlns:a16="http://schemas.microsoft.com/office/drawing/2014/main" id="{98CEEB2C-A442-4DC1-94B8-A5BD5C031A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31986" y="3465338"/>
              <a:ext cx="64381" cy="66443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endParaRPr lang="en-US" altLang="en-US"/>
            </a:p>
          </p:txBody>
        </p:sp>
        <p:grpSp>
          <p:nvGrpSpPr>
            <p:cNvPr id="16" name="Group 20">
              <a:extLst>
                <a:ext uri="{FF2B5EF4-FFF2-40B4-BE49-F238E27FC236}">
                  <a16:creationId xmlns:a16="http://schemas.microsoft.com/office/drawing/2014/main" id="{32DCAF57-32E6-4CD9-B2C4-12148482C77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56129" y="2900572"/>
              <a:ext cx="0" cy="564765"/>
              <a:chOff x="1458" y="864"/>
              <a:chExt cx="0" cy="408"/>
            </a:xfrm>
          </p:grpSpPr>
          <p:sp>
            <p:nvSpPr>
              <p:cNvPr id="129" name="Line 21">
                <a:extLst>
                  <a:ext uri="{FF2B5EF4-FFF2-40B4-BE49-F238E27FC236}">
                    <a16:creationId xmlns:a16="http://schemas.microsoft.com/office/drawing/2014/main" id="{53FBFD98-FE9A-43DC-B200-D60829D60CC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58" y="864"/>
                <a:ext cx="0" cy="408"/>
              </a:xfrm>
              <a:prstGeom prst="line">
                <a:avLst/>
              </a:prstGeom>
              <a:noFill/>
              <a:ln w="6350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0" name="Line 22">
                <a:extLst>
                  <a:ext uri="{FF2B5EF4-FFF2-40B4-BE49-F238E27FC236}">
                    <a16:creationId xmlns:a16="http://schemas.microsoft.com/office/drawing/2014/main" id="{34D46996-2C3F-4A2C-94DF-5BF054F4078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58" y="984"/>
                <a:ext cx="0" cy="144"/>
              </a:xfrm>
              <a:prstGeom prst="line">
                <a:avLst/>
              </a:prstGeom>
              <a:noFill/>
              <a:ln w="6350">
                <a:solidFill>
                  <a:schemeClr val="bg2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7" name="Group 23">
              <a:extLst>
                <a:ext uri="{FF2B5EF4-FFF2-40B4-BE49-F238E27FC236}">
                  <a16:creationId xmlns:a16="http://schemas.microsoft.com/office/drawing/2014/main" id="{77394E03-9C2C-4B75-B628-1964CBAAC9C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81320" y="2634800"/>
              <a:ext cx="450666" cy="232550"/>
              <a:chOff x="1104" y="672"/>
              <a:chExt cx="336" cy="168"/>
            </a:xfrm>
          </p:grpSpPr>
          <p:sp>
            <p:nvSpPr>
              <p:cNvPr id="127" name="Line 24">
                <a:extLst>
                  <a:ext uri="{FF2B5EF4-FFF2-40B4-BE49-F238E27FC236}">
                    <a16:creationId xmlns:a16="http://schemas.microsoft.com/office/drawing/2014/main" id="{46DB078C-B812-47ED-BDF3-8C19C797501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104" y="672"/>
                <a:ext cx="336" cy="168"/>
              </a:xfrm>
              <a:prstGeom prst="line">
                <a:avLst/>
              </a:prstGeom>
              <a:noFill/>
              <a:ln w="6350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8" name="Line 25">
                <a:extLst>
                  <a:ext uri="{FF2B5EF4-FFF2-40B4-BE49-F238E27FC236}">
                    <a16:creationId xmlns:a16="http://schemas.microsoft.com/office/drawing/2014/main" id="{2C6C16E9-DAA8-41FF-BE7E-7DFFBBFAC84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248" y="744"/>
                <a:ext cx="96" cy="48"/>
              </a:xfrm>
              <a:prstGeom prst="line">
                <a:avLst/>
              </a:prstGeom>
              <a:noFill/>
              <a:ln w="6350">
                <a:solidFill>
                  <a:schemeClr val="bg2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8" name="Text Box 26">
              <a:extLst>
                <a:ext uri="{FF2B5EF4-FFF2-40B4-BE49-F238E27FC236}">
                  <a16:creationId xmlns:a16="http://schemas.microsoft.com/office/drawing/2014/main" id="{196141F2-C82C-4B68-BEE3-41F05C33521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31986" y="2668022"/>
              <a:ext cx="264230" cy="2657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r>
                <a:rPr lang="en-US" altLang="en-US" sz="1400" b="0">
                  <a:latin typeface="Times New Roman" panose="02020603050405020304" pitchFamily="18" charset="0"/>
                </a:rPr>
                <a:t>A</a:t>
              </a:r>
            </a:p>
          </p:txBody>
        </p:sp>
        <p:sp>
          <p:nvSpPr>
            <p:cNvPr id="19" name="Text Box 27">
              <a:extLst>
                <a:ext uri="{FF2B5EF4-FFF2-40B4-BE49-F238E27FC236}">
                  <a16:creationId xmlns:a16="http://schemas.microsoft.com/office/drawing/2014/main" id="{F2696981-0E99-4710-A029-87BA70DA2A5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64176" y="3373978"/>
              <a:ext cx="222650" cy="2657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r>
                <a:rPr lang="en-US" altLang="en-US" sz="1400" b="0">
                  <a:latin typeface="Times New Roman" panose="02020603050405020304" pitchFamily="18" charset="0"/>
                </a:rPr>
                <a:t>a</a:t>
              </a:r>
            </a:p>
          </p:txBody>
        </p:sp>
        <p:sp>
          <p:nvSpPr>
            <p:cNvPr id="20" name="Text Box 28">
              <a:extLst>
                <a:ext uri="{FF2B5EF4-FFF2-40B4-BE49-F238E27FC236}">
                  <a16:creationId xmlns:a16="http://schemas.microsoft.com/office/drawing/2014/main" id="{162FE742-ED02-47C4-9115-44AABDDD847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94138" y="2402250"/>
              <a:ext cx="272277" cy="2657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r>
                <a:rPr lang="en-US" altLang="en-US" sz="1400" b="0">
                  <a:latin typeface="Times New Roman" panose="02020603050405020304" pitchFamily="18" charset="0"/>
                </a:rPr>
                <a:t>a’</a:t>
              </a:r>
            </a:p>
          </p:txBody>
        </p:sp>
        <p:sp>
          <p:nvSpPr>
            <p:cNvPr id="21" name="Oval 29">
              <a:extLst>
                <a:ext uri="{FF2B5EF4-FFF2-40B4-BE49-F238E27FC236}">
                  <a16:creationId xmlns:a16="http://schemas.microsoft.com/office/drawing/2014/main" id="{E0447E9F-E80E-4E5A-B947-EE00FACA70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96791" y="2514373"/>
              <a:ext cx="64381" cy="66443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2" name="Oval 30">
              <a:extLst>
                <a:ext uri="{FF2B5EF4-FFF2-40B4-BE49-F238E27FC236}">
                  <a16:creationId xmlns:a16="http://schemas.microsoft.com/office/drawing/2014/main" id="{06BF6BB7-6BDB-4FD5-AB2B-F6012F389F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96791" y="3112360"/>
              <a:ext cx="64381" cy="66443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endParaRPr lang="en-US" altLang="en-US"/>
            </a:p>
          </p:txBody>
        </p:sp>
        <p:grpSp>
          <p:nvGrpSpPr>
            <p:cNvPr id="23" name="Group 31">
              <a:extLst>
                <a:ext uri="{FF2B5EF4-FFF2-40B4-BE49-F238E27FC236}">
                  <a16:creationId xmlns:a16="http://schemas.microsoft.com/office/drawing/2014/main" id="{DE2734BF-6D59-4B52-A01C-2AF2D025B3B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20934" y="2547594"/>
              <a:ext cx="0" cy="564765"/>
              <a:chOff x="2544" y="636"/>
              <a:chExt cx="0" cy="408"/>
            </a:xfrm>
          </p:grpSpPr>
          <p:sp>
            <p:nvSpPr>
              <p:cNvPr id="125" name="Line 32">
                <a:extLst>
                  <a:ext uri="{FF2B5EF4-FFF2-40B4-BE49-F238E27FC236}">
                    <a16:creationId xmlns:a16="http://schemas.microsoft.com/office/drawing/2014/main" id="{94369612-76A7-41B6-B605-498B44027CE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544" y="636"/>
                <a:ext cx="0" cy="408"/>
              </a:xfrm>
              <a:prstGeom prst="line">
                <a:avLst/>
              </a:prstGeom>
              <a:noFill/>
              <a:ln w="9525">
                <a:solidFill>
                  <a:schemeClr val="folHlink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" name="Line 33">
                <a:extLst>
                  <a:ext uri="{FF2B5EF4-FFF2-40B4-BE49-F238E27FC236}">
                    <a16:creationId xmlns:a16="http://schemas.microsoft.com/office/drawing/2014/main" id="{C553F739-AAA4-4F7D-8D6F-168E10DAE61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544" y="756"/>
                <a:ext cx="0" cy="144"/>
              </a:xfrm>
              <a:prstGeom prst="line">
                <a:avLst/>
              </a:prstGeom>
              <a:noFill/>
              <a:ln w="9525">
                <a:solidFill>
                  <a:schemeClr val="folHlink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4" name="Text Box 34">
              <a:extLst>
                <a:ext uri="{FF2B5EF4-FFF2-40B4-BE49-F238E27FC236}">
                  <a16:creationId xmlns:a16="http://schemas.microsoft.com/office/drawing/2014/main" id="{57FD5E89-63AB-443E-8F7F-3A9FA465174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96791" y="2315044"/>
              <a:ext cx="264230" cy="2657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r>
                <a:rPr lang="en-US" altLang="en-US" sz="1400" b="0">
                  <a:latin typeface="Times New Roman" panose="02020603050405020304" pitchFamily="18" charset="0"/>
                </a:rPr>
                <a:t>A</a:t>
              </a:r>
            </a:p>
          </p:txBody>
        </p:sp>
        <p:sp>
          <p:nvSpPr>
            <p:cNvPr id="25" name="Text Box 35">
              <a:extLst>
                <a:ext uri="{FF2B5EF4-FFF2-40B4-BE49-F238E27FC236}">
                  <a16:creationId xmlns:a16="http://schemas.microsoft.com/office/drawing/2014/main" id="{E820301A-C3B6-4880-92A0-2640762B1A5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27791" y="2962863"/>
              <a:ext cx="222650" cy="2657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r>
                <a:rPr lang="en-US" altLang="en-US" sz="1400" b="0">
                  <a:latin typeface="Times New Roman" panose="02020603050405020304" pitchFamily="18" charset="0"/>
                </a:rPr>
                <a:t>a</a:t>
              </a:r>
            </a:p>
          </p:txBody>
        </p:sp>
        <p:sp>
          <p:nvSpPr>
            <p:cNvPr id="26" name="Text Box 36">
              <a:extLst>
                <a:ext uri="{FF2B5EF4-FFF2-40B4-BE49-F238E27FC236}">
                  <a16:creationId xmlns:a16="http://schemas.microsoft.com/office/drawing/2014/main" id="{C9D2D8CB-9741-46F0-81E7-455504D9FC0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96942" y="2414708"/>
              <a:ext cx="272277" cy="2657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r>
                <a:rPr lang="en-US" altLang="en-US" sz="1400" b="0">
                  <a:latin typeface="Times New Roman" panose="02020603050405020304" pitchFamily="18" charset="0"/>
                </a:rPr>
                <a:t>a’</a:t>
              </a:r>
            </a:p>
          </p:txBody>
        </p:sp>
        <p:sp>
          <p:nvSpPr>
            <p:cNvPr id="27" name="Text Box 37">
              <a:extLst>
                <a:ext uri="{FF2B5EF4-FFF2-40B4-BE49-F238E27FC236}">
                  <a16:creationId xmlns:a16="http://schemas.microsoft.com/office/drawing/2014/main" id="{EEA7D8A8-02B8-4A75-B6E4-16F27519F54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715387" y="3365673"/>
              <a:ext cx="264230" cy="2657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r>
                <a:rPr lang="en-US" altLang="en-US" sz="1400" b="0">
                  <a:latin typeface="Times New Roman" panose="02020603050405020304" pitchFamily="18" charset="0"/>
                </a:rPr>
                <a:t>A</a:t>
              </a:r>
            </a:p>
          </p:txBody>
        </p:sp>
        <p:sp>
          <p:nvSpPr>
            <p:cNvPr id="28" name="Text Box 38">
              <a:extLst>
                <a:ext uri="{FF2B5EF4-FFF2-40B4-BE49-F238E27FC236}">
                  <a16:creationId xmlns:a16="http://schemas.microsoft.com/office/drawing/2014/main" id="{48A04D61-D799-4565-9FAF-CCE263E02E2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76340" y="3216176"/>
              <a:ext cx="222650" cy="2657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r>
                <a:rPr lang="en-US" altLang="en-US" sz="1400" b="0">
                  <a:latin typeface="Times New Roman" panose="02020603050405020304" pitchFamily="18" charset="0"/>
                </a:rPr>
                <a:t>a</a:t>
              </a:r>
            </a:p>
          </p:txBody>
        </p:sp>
        <p:sp>
          <p:nvSpPr>
            <p:cNvPr id="29" name="Oval 39">
              <a:extLst>
                <a:ext uri="{FF2B5EF4-FFF2-40B4-BE49-F238E27FC236}">
                  <a16:creationId xmlns:a16="http://schemas.microsoft.com/office/drawing/2014/main" id="{80AF9B0A-4FC1-46D4-9585-387838CC8B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61293" y="3133123"/>
              <a:ext cx="64381" cy="66443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0" name="Oval 40">
              <a:extLst>
                <a:ext uri="{FF2B5EF4-FFF2-40B4-BE49-F238E27FC236}">
                  <a16:creationId xmlns:a16="http://schemas.microsoft.com/office/drawing/2014/main" id="{F8A6DD7D-E86A-4A3E-9A11-B53D448FE0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76340" y="3398895"/>
              <a:ext cx="64381" cy="66443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endParaRPr lang="en-US" altLang="en-US"/>
            </a:p>
          </p:txBody>
        </p:sp>
        <p:grpSp>
          <p:nvGrpSpPr>
            <p:cNvPr id="31" name="Group 41">
              <a:extLst>
                <a:ext uri="{FF2B5EF4-FFF2-40B4-BE49-F238E27FC236}">
                  <a16:creationId xmlns:a16="http://schemas.microsoft.com/office/drawing/2014/main" id="{7B9E34F5-AB37-4358-AC9A-138CF64753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425674" y="3166344"/>
              <a:ext cx="450666" cy="232550"/>
              <a:chOff x="3960" y="1056"/>
              <a:chExt cx="336" cy="168"/>
            </a:xfrm>
          </p:grpSpPr>
          <p:sp>
            <p:nvSpPr>
              <p:cNvPr id="123" name="Line 42">
                <a:extLst>
                  <a:ext uri="{FF2B5EF4-FFF2-40B4-BE49-F238E27FC236}">
                    <a16:creationId xmlns:a16="http://schemas.microsoft.com/office/drawing/2014/main" id="{2AFB3F4D-317B-4B78-9598-D5C54FE96EB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3960" y="1056"/>
                <a:ext cx="336" cy="168"/>
              </a:xfrm>
              <a:prstGeom prst="line">
                <a:avLst/>
              </a:prstGeom>
              <a:noFill/>
              <a:ln w="9525">
                <a:solidFill>
                  <a:schemeClr val="folHlink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4" name="Line 43">
                <a:extLst>
                  <a:ext uri="{FF2B5EF4-FFF2-40B4-BE49-F238E27FC236}">
                    <a16:creationId xmlns:a16="http://schemas.microsoft.com/office/drawing/2014/main" id="{A585C746-9273-4B04-B334-289C2DAA544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4104" y="1128"/>
                <a:ext cx="96" cy="48"/>
              </a:xfrm>
              <a:prstGeom prst="line">
                <a:avLst/>
              </a:prstGeom>
              <a:noFill/>
              <a:ln w="9525">
                <a:solidFill>
                  <a:schemeClr val="folHlink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2" name="Text Box 44">
              <a:extLst>
                <a:ext uri="{FF2B5EF4-FFF2-40B4-BE49-F238E27FC236}">
                  <a16:creationId xmlns:a16="http://schemas.microsoft.com/office/drawing/2014/main" id="{74147867-4110-4AF1-8367-2942D9F50E6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14349" y="2908877"/>
              <a:ext cx="272277" cy="2657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r>
                <a:rPr lang="en-US" altLang="en-US" sz="1400" b="0">
                  <a:latin typeface="Times New Roman" panose="02020603050405020304" pitchFamily="18" charset="0"/>
                </a:rPr>
                <a:t>a’</a:t>
              </a:r>
            </a:p>
          </p:txBody>
        </p:sp>
        <p:grpSp>
          <p:nvGrpSpPr>
            <p:cNvPr id="33" name="Group 45">
              <a:extLst>
                <a:ext uri="{FF2B5EF4-FFF2-40B4-BE49-F238E27FC236}">
                  <a16:creationId xmlns:a16="http://schemas.microsoft.com/office/drawing/2014/main" id="{89DD87FF-F508-4584-831C-BCDE94B5D10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815398" y="2764918"/>
              <a:ext cx="1068989" cy="812543"/>
              <a:chOff x="3498" y="766"/>
              <a:chExt cx="797" cy="587"/>
            </a:xfrm>
          </p:grpSpPr>
          <p:sp>
            <p:nvSpPr>
              <p:cNvPr id="121" name="Text Box 46">
                <a:extLst>
                  <a:ext uri="{FF2B5EF4-FFF2-40B4-BE49-F238E27FC236}">
                    <a16:creationId xmlns:a16="http://schemas.microsoft.com/office/drawing/2014/main" id="{926E5AC2-1C03-4F8B-B1D8-CF7C00C4A90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498" y="1180"/>
                <a:ext cx="185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/>
                <a:r>
                  <a:rPr lang="en-US" altLang="en-US" sz="1200" b="0">
                    <a:latin typeface="Times New Roman" panose="02020603050405020304" pitchFamily="18" charset="0"/>
                  </a:rPr>
                  <a:t>X</a:t>
                </a:r>
              </a:p>
            </p:txBody>
          </p:sp>
          <p:sp>
            <p:nvSpPr>
              <p:cNvPr id="122" name="Text Box 47">
                <a:extLst>
                  <a:ext uri="{FF2B5EF4-FFF2-40B4-BE49-F238E27FC236}">
                    <a16:creationId xmlns:a16="http://schemas.microsoft.com/office/drawing/2014/main" id="{31EB9874-91EC-404A-9B3E-B7B57F6108D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110" y="766"/>
                <a:ext cx="185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/>
                <a:r>
                  <a:rPr lang="en-US" altLang="en-US" sz="1200" b="0">
                    <a:latin typeface="Times New Roman" panose="02020603050405020304" pitchFamily="18" charset="0"/>
                  </a:rPr>
                  <a:t>Y</a:t>
                </a:r>
              </a:p>
            </p:txBody>
          </p:sp>
        </p:grpSp>
        <p:sp>
          <p:nvSpPr>
            <p:cNvPr id="34" name="Text Box 48">
              <a:extLst>
                <a:ext uri="{FF2B5EF4-FFF2-40B4-BE49-F238E27FC236}">
                  <a16:creationId xmlns:a16="http://schemas.microsoft.com/office/drawing/2014/main" id="{9674AB8E-3F0C-4E1D-A227-D7A69886630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6274" y="3332452"/>
              <a:ext cx="248135" cy="2394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r>
                <a:rPr lang="en-US" altLang="en-US" sz="1200" b="0">
                  <a:latin typeface="Times New Roman" panose="02020603050405020304" pitchFamily="18" charset="0"/>
                </a:rPr>
                <a:t>X</a:t>
              </a:r>
            </a:p>
          </p:txBody>
        </p:sp>
        <p:sp>
          <p:nvSpPr>
            <p:cNvPr id="35" name="Text Box 49">
              <a:extLst>
                <a:ext uri="{FF2B5EF4-FFF2-40B4-BE49-F238E27FC236}">
                  <a16:creationId xmlns:a16="http://schemas.microsoft.com/office/drawing/2014/main" id="{33CC809F-DF35-4E14-8340-C33E61774FC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74463" y="2867351"/>
              <a:ext cx="248135" cy="2394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r>
                <a:rPr lang="en-US" altLang="en-US" sz="1200" b="0">
                  <a:latin typeface="Times New Roman" panose="02020603050405020304" pitchFamily="18" charset="0"/>
                </a:rPr>
                <a:t>Y</a:t>
              </a:r>
            </a:p>
          </p:txBody>
        </p:sp>
        <p:grpSp>
          <p:nvGrpSpPr>
            <p:cNvPr id="36" name="Group 50">
              <a:extLst>
                <a:ext uri="{FF2B5EF4-FFF2-40B4-BE49-F238E27FC236}">
                  <a16:creationId xmlns:a16="http://schemas.microsoft.com/office/drawing/2014/main" id="{4A20CCAD-68CA-4027-BF04-04C308AB476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41506" y="2780145"/>
              <a:ext cx="1093133" cy="820847"/>
              <a:chOff x="2112" y="804"/>
              <a:chExt cx="815" cy="593"/>
            </a:xfrm>
          </p:grpSpPr>
          <p:sp>
            <p:nvSpPr>
              <p:cNvPr id="119" name="Text Box 51">
                <a:extLst>
                  <a:ext uri="{FF2B5EF4-FFF2-40B4-BE49-F238E27FC236}">
                    <a16:creationId xmlns:a16="http://schemas.microsoft.com/office/drawing/2014/main" id="{22C7C924-E670-4D76-9032-9787468C10E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112" y="1224"/>
                <a:ext cx="185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/>
                <a:r>
                  <a:rPr lang="en-US" altLang="en-US" sz="1200" b="0">
                    <a:latin typeface="Times New Roman" panose="02020603050405020304" pitchFamily="18" charset="0"/>
                  </a:rPr>
                  <a:t>X</a:t>
                </a:r>
              </a:p>
            </p:txBody>
          </p:sp>
          <p:sp>
            <p:nvSpPr>
              <p:cNvPr id="120" name="Text Box 52">
                <a:extLst>
                  <a:ext uri="{FF2B5EF4-FFF2-40B4-BE49-F238E27FC236}">
                    <a16:creationId xmlns:a16="http://schemas.microsoft.com/office/drawing/2014/main" id="{6CC2037F-DFC9-4203-A773-14EEBB75A94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742" y="804"/>
                <a:ext cx="185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/>
                <a:r>
                  <a:rPr lang="en-US" altLang="en-US" sz="1200" b="0">
                    <a:latin typeface="Times New Roman" panose="02020603050405020304" pitchFamily="18" charset="0"/>
                  </a:rPr>
                  <a:t>Y</a:t>
                </a:r>
              </a:p>
            </p:txBody>
          </p:sp>
        </p:grpSp>
        <p:grpSp>
          <p:nvGrpSpPr>
            <p:cNvPr id="37" name="Group 53">
              <a:extLst>
                <a:ext uri="{FF2B5EF4-FFF2-40B4-BE49-F238E27FC236}">
                  <a16:creationId xmlns:a16="http://schemas.microsoft.com/office/drawing/2014/main" id="{4E45A29D-ADA6-4204-AD11-9D84755E7D4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89509" y="2917183"/>
              <a:ext cx="541872" cy="249161"/>
              <a:chOff x="1632" y="876"/>
              <a:chExt cx="404" cy="180"/>
            </a:xfrm>
          </p:grpSpPr>
          <p:sp>
            <p:nvSpPr>
              <p:cNvPr id="117" name="Line 54">
                <a:extLst>
                  <a:ext uri="{FF2B5EF4-FFF2-40B4-BE49-F238E27FC236}">
                    <a16:creationId xmlns:a16="http://schemas.microsoft.com/office/drawing/2014/main" id="{41E4D3D6-AB60-47A0-90CB-5A844B442FA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632" y="912"/>
                <a:ext cx="288" cy="1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" name="Text Box 55">
                <a:extLst>
                  <a:ext uri="{FF2B5EF4-FFF2-40B4-BE49-F238E27FC236}">
                    <a16:creationId xmlns:a16="http://schemas.microsoft.com/office/drawing/2014/main" id="{5FC34B5C-FBBC-45E9-8EF2-3AEB4713C7E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 rot="1495600">
                <a:off x="1662" y="876"/>
                <a:ext cx="374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/>
                <a:r>
                  <a:rPr lang="en-US" altLang="en-US" sz="1200" b="0">
                    <a:latin typeface="Times New Roman" panose="02020603050405020304" pitchFamily="18" charset="0"/>
                  </a:rPr>
                  <a:t>For Fv</a:t>
                </a:r>
              </a:p>
            </p:txBody>
          </p:sp>
        </p:grpSp>
        <p:grpSp>
          <p:nvGrpSpPr>
            <p:cNvPr id="38" name="Group 56">
              <a:extLst>
                <a:ext uri="{FF2B5EF4-FFF2-40B4-BE49-F238E27FC236}">
                  <a16:creationId xmlns:a16="http://schemas.microsoft.com/office/drawing/2014/main" id="{12D0B20A-AF20-460C-89BC-DDAFB600CE7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38844" y="1837484"/>
              <a:ext cx="509681" cy="531544"/>
              <a:chOff x="1296" y="96"/>
              <a:chExt cx="380" cy="384"/>
            </a:xfrm>
          </p:grpSpPr>
          <p:sp>
            <p:nvSpPr>
              <p:cNvPr id="115" name="Line 57">
                <a:extLst>
                  <a:ext uri="{FF2B5EF4-FFF2-40B4-BE49-F238E27FC236}">
                    <a16:creationId xmlns:a16="http://schemas.microsoft.com/office/drawing/2014/main" id="{B2CA62CC-F35D-4FDF-B206-888081199AD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76" y="240"/>
                <a:ext cx="0" cy="24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" name="Text Box 58">
                <a:extLst>
                  <a:ext uri="{FF2B5EF4-FFF2-40B4-BE49-F238E27FC236}">
                    <a16:creationId xmlns:a16="http://schemas.microsoft.com/office/drawing/2014/main" id="{514B6A13-B6F7-4508-A86F-CE105B4B4CF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296" y="96"/>
                <a:ext cx="380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/>
                <a:r>
                  <a:rPr lang="en-US" altLang="en-US" sz="1200" b="0">
                    <a:latin typeface="Times New Roman" panose="02020603050405020304" pitchFamily="18" charset="0"/>
                  </a:rPr>
                  <a:t>For Tv</a:t>
                </a:r>
              </a:p>
            </p:txBody>
          </p:sp>
        </p:grpSp>
        <p:grpSp>
          <p:nvGrpSpPr>
            <p:cNvPr id="39" name="Group 59">
              <a:extLst>
                <a:ext uri="{FF2B5EF4-FFF2-40B4-BE49-F238E27FC236}">
                  <a16:creationId xmlns:a16="http://schemas.microsoft.com/office/drawing/2014/main" id="{6DA43208-C006-4CC7-8CD9-60923BED910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207218" y="2647259"/>
              <a:ext cx="541872" cy="249161"/>
              <a:chOff x="1632" y="876"/>
              <a:chExt cx="404" cy="180"/>
            </a:xfrm>
          </p:grpSpPr>
          <p:sp>
            <p:nvSpPr>
              <p:cNvPr id="113" name="Line 60">
                <a:extLst>
                  <a:ext uri="{FF2B5EF4-FFF2-40B4-BE49-F238E27FC236}">
                    <a16:creationId xmlns:a16="http://schemas.microsoft.com/office/drawing/2014/main" id="{07EA0589-CD19-42BC-9CA7-D0F4FBFFC4B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632" y="912"/>
                <a:ext cx="288" cy="1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" name="Text Box 61">
                <a:extLst>
                  <a:ext uri="{FF2B5EF4-FFF2-40B4-BE49-F238E27FC236}">
                    <a16:creationId xmlns:a16="http://schemas.microsoft.com/office/drawing/2014/main" id="{56932A55-7B9E-4D77-B075-9DB785CF600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 rot="1495600">
                <a:off x="1662" y="876"/>
                <a:ext cx="374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/>
                <a:r>
                  <a:rPr lang="en-US" altLang="en-US" sz="1200" b="0">
                    <a:latin typeface="Times New Roman" panose="02020603050405020304" pitchFamily="18" charset="0"/>
                  </a:rPr>
                  <a:t>For Fv</a:t>
                </a:r>
              </a:p>
            </p:txBody>
          </p:sp>
        </p:grpSp>
        <p:grpSp>
          <p:nvGrpSpPr>
            <p:cNvPr id="40" name="Group 62">
              <a:extLst>
                <a:ext uri="{FF2B5EF4-FFF2-40B4-BE49-F238E27FC236}">
                  <a16:creationId xmlns:a16="http://schemas.microsoft.com/office/drawing/2014/main" id="{FA9153CA-EA82-42CF-8C3C-8C2FBC25FE8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63410" y="1771041"/>
              <a:ext cx="509681" cy="531544"/>
              <a:chOff x="1296" y="96"/>
              <a:chExt cx="380" cy="384"/>
            </a:xfrm>
          </p:grpSpPr>
          <p:sp>
            <p:nvSpPr>
              <p:cNvPr id="111" name="Line 63">
                <a:extLst>
                  <a:ext uri="{FF2B5EF4-FFF2-40B4-BE49-F238E27FC236}">
                    <a16:creationId xmlns:a16="http://schemas.microsoft.com/office/drawing/2014/main" id="{85E340C6-0379-485C-A07A-88249E47584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76" y="240"/>
                <a:ext cx="0" cy="24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2" name="Text Box 64">
                <a:extLst>
                  <a:ext uri="{FF2B5EF4-FFF2-40B4-BE49-F238E27FC236}">
                    <a16:creationId xmlns:a16="http://schemas.microsoft.com/office/drawing/2014/main" id="{DF11F62D-5551-40DF-954A-6B69C45ADD3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296" y="96"/>
                <a:ext cx="380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/>
                <a:r>
                  <a:rPr lang="en-US" altLang="en-US" sz="1200" b="0">
                    <a:latin typeface="Times New Roman" panose="02020603050405020304" pitchFamily="18" charset="0"/>
                  </a:rPr>
                  <a:t>For Tv</a:t>
                </a:r>
              </a:p>
            </p:txBody>
          </p:sp>
        </p:grpSp>
        <p:sp>
          <p:nvSpPr>
            <p:cNvPr id="43" name="Line 71">
              <a:extLst>
                <a:ext uri="{FF2B5EF4-FFF2-40B4-BE49-F238E27FC236}">
                  <a16:creationId xmlns:a16="http://schemas.microsoft.com/office/drawing/2014/main" id="{3D2A2375-1870-4269-937B-89F5DAA65AF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73273" y="2618189"/>
              <a:ext cx="0" cy="66443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Line 72">
              <a:extLst>
                <a:ext uri="{FF2B5EF4-FFF2-40B4-BE49-F238E27FC236}">
                  <a16:creationId xmlns:a16="http://schemas.microsoft.com/office/drawing/2014/main" id="{8981966A-ABA0-4433-A3DF-68FCFF1BE911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27743">
              <a:off x="1157177" y="3282619"/>
              <a:ext cx="515046" cy="199329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aphicFrame>
          <p:nvGraphicFramePr>
            <p:cNvPr id="45" name="Object 73">
              <a:extLst>
                <a:ext uri="{FF2B5EF4-FFF2-40B4-BE49-F238E27FC236}">
                  <a16:creationId xmlns:a16="http://schemas.microsoft.com/office/drawing/2014/main" id="{3D916140-83EF-4540-AB68-437CAC810F8A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855022637"/>
                </p:ext>
              </p:extLst>
            </p:nvPr>
          </p:nvGraphicFramePr>
          <p:xfrm>
            <a:off x="1503224" y="3697888"/>
            <a:ext cx="307151" cy="15226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840" name="CorelDRAW" r:id="rId10" imgW="668520" imgH="320400" progId="CorelDRAW.Graphic.11">
                    <p:embed/>
                  </p:oleObj>
                </mc:Choice>
                <mc:Fallback>
                  <p:oleObj name="CorelDRAW" r:id="rId10" imgW="668520" imgH="320400" progId="CorelDRAW.Graphic.11">
                    <p:embed/>
                    <p:pic>
                      <p:nvPicPr>
                        <p:cNvPr id="729161" name="Object 73">
                          <a:extLst>
                            <a:ext uri="{FF2B5EF4-FFF2-40B4-BE49-F238E27FC236}">
                              <a16:creationId xmlns:a16="http://schemas.microsoft.com/office/drawing/2014/main" id="{B3FC9D93-5AB8-4989-9137-8DC567A4561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03224" y="3697888"/>
                          <a:ext cx="307151" cy="15226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6" name="Object 74">
              <a:extLst>
                <a:ext uri="{FF2B5EF4-FFF2-40B4-BE49-F238E27FC236}">
                  <a16:creationId xmlns:a16="http://schemas.microsoft.com/office/drawing/2014/main" id="{A77A37D5-BFEB-4489-A86B-B140A8E3CC7A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058897368"/>
                </p:ext>
              </p:extLst>
            </p:nvPr>
          </p:nvGraphicFramePr>
          <p:xfrm>
            <a:off x="859416" y="2501914"/>
            <a:ext cx="213262" cy="2657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841" name="CorelDRAW" r:id="rId11" imgW="417960" imgH="505440" progId="CorelDRAW.Graphic.11">
                    <p:embed/>
                  </p:oleObj>
                </mc:Choice>
                <mc:Fallback>
                  <p:oleObj name="CorelDRAW" r:id="rId11" imgW="417960" imgH="505440" progId="CorelDRAW.Graphic.11">
                    <p:embed/>
                    <p:pic>
                      <p:nvPicPr>
                        <p:cNvPr id="729162" name="Object 74">
                          <a:extLst>
                            <a:ext uri="{FF2B5EF4-FFF2-40B4-BE49-F238E27FC236}">
                              <a16:creationId xmlns:a16="http://schemas.microsoft.com/office/drawing/2014/main" id="{E317521E-3692-4704-924D-B5A58F6A2B8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59416" y="2501914"/>
                          <a:ext cx="213262" cy="26577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47" name="Group 75">
              <a:extLst>
                <a:ext uri="{FF2B5EF4-FFF2-40B4-BE49-F238E27FC236}">
                  <a16:creationId xmlns:a16="http://schemas.microsoft.com/office/drawing/2014/main" id="{F4118A62-0A1C-4D51-98DA-05470CB5AD2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01893" y="1357157"/>
              <a:ext cx="2009218" cy="449874"/>
              <a:chOff x="240" y="307"/>
              <a:chExt cx="1498" cy="325"/>
            </a:xfrm>
          </p:grpSpPr>
          <p:sp>
            <p:nvSpPr>
              <p:cNvPr id="105" name="Rectangle 76">
                <a:extLst>
                  <a:ext uri="{FF2B5EF4-FFF2-40B4-BE49-F238E27FC236}">
                    <a16:creationId xmlns:a16="http://schemas.microsoft.com/office/drawing/2014/main" id="{F8BA9711-3E05-44EE-87F5-9E25B4DB28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6" y="330"/>
                <a:ext cx="1200" cy="294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06" name="Text Box 77">
                <a:extLst>
                  <a:ext uri="{FF2B5EF4-FFF2-40B4-BE49-F238E27FC236}">
                    <a16:creationId xmlns:a16="http://schemas.microsoft.com/office/drawing/2014/main" id="{11E724CD-E4A9-4065-83D6-67C9122C3F4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40" y="307"/>
                <a:ext cx="1498" cy="3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algn="ctr" eaLnBrk="1" hangingPunct="1"/>
                <a:r>
                  <a:rPr lang="en-US" altLang="en-US" sz="1400">
                    <a:latin typeface="Arial" panose="020B0604020202020204" pitchFamily="34" charset="0"/>
                  </a:rPr>
                  <a:t>POINT </a:t>
                </a:r>
                <a:r>
                  <a:rPr lang="en-US" altLang="en-US" sz="1400">
                    <a:solidFill>
                      <a:srgbClr val="FF0000"/>
                    </a:solidFill>
                    <a:latin typeface="Arial" panose="020B0604020202020204" pitchFamily="34" charset="0"/>
                  </a:rPr>
                  <a:t>A </a:t>
                </a:r>
                <a:r>
                  <a:rPr lang="en-US" altLang="en-US" sz="1400">
                    <a:latin typeface="Arial" panose="020B0604020202020204" pitchFamily="34" charset="0"/>
                  </a:rPr>
                  <a:t>ABOVE HP</a:t>
                </a:r>
              </a:p>
              <a:p>
                <a:pPr algn="ctr" eaLnBrk="1" hangingPunct="1"/>
                <a:r>
                  <a:rPr lang="en-US" altLang="en-US" sz="1400">
                    <a:latin typeface="Arial" panose="020B0604020202020204" pitchFamily="34" charset="0"/>
                  </a:rPr>
                  <a:t>&amp; INFRONT OF VP</a:t>
                </a:r>
              </a:p>
            </p:txBody>
          </p:sp>
        </p:grpSp>
        <p:grpSp>
          <p:nvGrpSpPr>
            <p:cNvPr id="48" name="Group 78">
              <a:extLst>
                <a:ext uri="{FF2B5EF4-FFF2-40B4-BE49-F238E27FC236}">
                  <a16:creationId xmlns:a16="http://schemas.microsoft.com/office/drawing/2014/main" id="{35BFFE81-C116-46A2-939B-8BC696966A6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352660" y="1330856"/>
              <a:ext cx="2009218" cy="451259"/>
              <a:chOff x="3782" y="288"/>
              <a:chExt cx="1498" cy="326"/>
            </a:xfrm>
          </p:grpSpPr>
          <p:sp>
            <p:nvSpPr>
              <p:cNvPr id="103" name="Rectangle 79">
                <a:extLst>
                  <a:ext uri="{FF2B5EF4-FFF2-40B4-BE49-F238E27FC236}">
                    <a16:creationId xmlns:a16="http://schemas.microsoft.com/office/drawing/2014/main" id="{7BE79A30-7E25-42D9-8133-8151B194BA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38" y="300"/>
                <a:ext cx="1200" cy="28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04" name="Text Box 80">
                <a:extLst>
                  <a:ext uri="{FF2B5EF4-FFF2-40B4-BE49-F238E27FC236}">
                    <a16:creationId xmlns:a16="http://schemas.microsoft.com/office/drawing/2014/main" id="{72ED767F-EFDF-4F9D-8594-AB4324DCA93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782" y="288"/>
                <a:ext cx="1498" cy="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algn="ctr" eaLnBrk="1" hangingPunct="1"/>
                <a:r>
                  <a:rPr lang="en-US" altLang="en-US" sz="1400" dirty="0">
                    <a:latin typeface="Arial" panose="020B0604020202020204" pitchFamily="34" charset="0"/>
                  </a:rPr>
                  <a:t>POINT </a:t>
                </a:r>
                <a:r>
                  <a:rPr lang="en-US" altLang="en-US" sz="1400" dirty="0">
                    <a:solidFill>
                      <a:srgbClr val="FF0000"/>
                    </a:solidFill>
                    <a:latin typeface="Arial" panose="020B0604020202020204" pitchFamily="34" charset="0"/>
                  </a:rPr>
                  <a:t>A</a:t>
                </a:r>
                <a:r>
                  <a:rPr lang="en-US" altLang="en-US" sz="1400" dirty="0">
                    <a:latin typeface="Arial" panose="020B0604020202020204" pitchFamily="34" charset="0"/>
                  </a:rPr>
                  <a:t> IN HP</a:t>
                </a:r>
              </a:p>
              <a:p>
                <a:pPr algn="ctr" eaLnBrk="1" hangingPunct="1"/>
                <a:r>
                  <a:rPr lang="en-US" altLang="en-US" sz="1400" dirty="0">
                    <a:latin typeface="Arial" panose="020B0604020202020204" pitchFamily="34" charset="0"/>
                  </a:rPr>
                  <a:t>&amp; INFRONT OF VP</a:t>
                </a:r>
              </a:p>
            </p:txBody>
          </p:sp>
        </p:grpSp>
        <p:grpSp>
          <p:nvGrpSpPr>
            <p:cNvPr id="49" name="Group 81">
              <a:extLst>
                <a:ext uri="{FF2B5EF4-FFF2-40B4-BE49-F238E27FC236}">
                  <a16:creationId xmlns:a16="http://schemas.microsoft.com/office/drawing/2014/main" id="{D11E0836-6B06-4655-A915-52ED2F3E463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55221" y="1343315"/>
              <a:ext cx="2009218" cy="452642"/>
              <a:chOff x="1920" y="297"/>
              <a:chExt cx="1498" cy="327"/>
            </a:xfrm>
          </p:grpSpPr>
          <p:sp>
            <p:nvSpPr>
              <p:cNvPr id="101" name="Rectangle 82">
                <a:extLst>
                  <a:ext uri="{FF2B5EF4-FFF2-40B4-BE49-F238E27FC236}">
                    <a16:creationId xmlns:a16="http://schemas.microsoft.com/office/drawing/2014/main" id="{E446AD0C-18D6-468C-A862-A178EF9726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64" y="321"/>
                <a:ext cx="1200" cy="303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02" name="Text Box 83">
                <a:extLst>
                  <a:ext uri="{FF2B5EF4-FFF2-40B4-BE49-F238E27FC236}">
                    <a16:creationId xmlns:a16="http://schemas.microsoft.com/office/drawing/2014/main" id="{9A000379-2D83-43BE-B56D-42760698920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20" y="297"/>
                <a:ext cx="1498" cy="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algn="ctr" eaLnBrk="1" hangingPunct="1"/>
                <a:r>
                  <a:rPr lang="en-US" altLang="en-US" sz="1400">
                    <a:latin typeface="Arial" panose="020B0604020202020204" pitchFamily="34" charset="0"/>
                  </a:rPr>
                  <a:t>POINT </a:t>
                </a:r>
                <a:r>
                  <a:rPr lang="en-US" altLang="en-US" sz="1400">
                    <a:solidFill>
                      <a:srgbClr val="FF0000"/>
                    </a:solidFill>
                    <a:latin typeface="Arial" panose="020B0604020202020204" pitchFamily="34" charset="0"/>
                  </a:rPr>
                  <a:t>A</a:t>
                </a:r>
                <a:r>
                  <a:rPr lang="en-US" altLang="en-US" sz="1400">
                    <a:latin typeface="Arial" panose="020B0604020202020204" pitchFamily="34" charset="0"/>
                  </a:rPr>
                  <a:t> ABOVE HP</a:t>
                </a:r>
              </a:p>
              <a:p>
                <a:pPr algn="ctr" eaLnBrk="1" hangingPunct="1"/>
                <a:r>
                  <a:rPr lang="en-US" altLang="en-US" sz="1400">
                    <a:latin typeface="Arial" panose="020B0604020202020204" pitchFamily="34" charset="0"/>
                  </a:rPr>
                  <a:t>&amp; IN VP</a:t>
                </a:r>
              </a:p>
            </p:txBody>
          </p:sp>
        </p:grpSp>
        <p:sp>
          <p:nvSpPr>
            <p:cNvPr id="51" name="Text Box 85">
              <a:extLst>
                <a:ext uri="{FF2B5EF4-FFF2-40B4-BE49-F238E27FC236}">
                  <a16:creationId xmlns:a16="http://schemas.microsoft.com/office/drawing/2014/main" id="{32584047-A880-448E-B1A4-09616C7EC2D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82652" y="2169699"/>
              <a:ext cx="1164220" cy="3986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eaLnBrk="1" hangingPunct="1"/>
              <a:r>
                <a:rPr lang="en-US" altLang="en-US" sz="1200">
                  <a:solidFill>
                    <a:schemeClr val="accent2"/>
                  </a:solidFill>
                  <a:latin typeface="Arial" panose="020B0604020202020204" pitchFamily="34" charset="0"/>
                </a:rPr>
                <a:t>PICTORIAL </a:t>
              </a:r>
            </a:p>
            <a:p>
              <a:pPr algn="ctr" eaLnBrk="1" hangingPunct="1"/>
              <a:r>
                <a:rPr lang="en-US" altLang="en-US" sz="1200">
                  <a:solidFill>
                    <a:schemeClr val="accent2"/>
                  </a:solidFill>
                  <a:latin typeface="Arial" panose="020B0604020202020204" pitchFamily="34" charset="0"/>
                </a:rPr>
                <a:t>PRESENTATION</a:t>
              </a:r>
            </a:p>
          </p:txBody>
        </p:sp>
        <p:sp>
          <p:nvSpPr>
            <p:cNvPr id="52" name="Text Box 86">
              <a:extLst>
                <a:ext uri="{FF2B5EF4-FFF2-40B4-BE49-F238E27FC236}">
                  <a16:creationId xmlns:a16="http://schemas.microsoft.com/office/drawing/2014/main" id="{1311095F-3F13-45A8-A2ED-326B9881A42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52519" y="2173852"/>
              <a:ext cx="1164220" cy="3986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eaLnBrk="1" hangingPunct="1"/>
              <a:r>
                <a:rPr lang="en-US" altLang="en-US" sz="1200">
                  <a:solidFill>
                    <a:schemeClr val="accent2"/>
                  </a:solidFill>
                  <a:latin typeface="Arial" panose="020B0604020202020204" pitchFamily="34" charset="0"/>
                </a:rPr>
                <a:t>PICTORIAL </a:t>
              </a:r>
            </a:p>
            <a:p>
              <a:pPr algn="ctr" eaLnBrk="1" hangingPunct="1"/>
              <a:r>
                <a:rPr lang="en-US" altLang="en-US" sz="1200">
                  <a:solidFill>
                    <a:schemeClr val="accent2"/>
                  </a:solidFill>
                  <a:latin typeface="Arial" panose="020B0604020202020204" pitchFamily="34" charset="0"/>
                </a:rPr>
                <a:t>PRESENTATION</a:t>
              </a:r>
            </a:p>
          </p:txBody>
        </p:sp>
        <p:grpSp>
          <p:nvGrpSpPr>
            <p:cNvPr id="53" name="Group 87">
              <a:extLst>
                <a:ext uri="{FF2B5EF4-FFF2-40B4-BE49-F238E27FC236}">
                  <a16:creationId xmlns:a16="http://schemas.microsoft.com/office/drawing/2014/main" id="{E45F322E-8799-426B-9DC4-458BFB83426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23031" y="3897217"/>
              <a:ext cx="2575232" cy="531544"/>
              <a:chOff x="1896" y="2160"/>
              <a:chExt cx="1920" cy="384"/>
            </a:xfrm>
          </p:grpSpPr>
          <p:sp>
            <p:nvSpPr>
              <p:cNvPr id="97" name="Text Box 88">
                <a:extLst>
                  <a:ext uri="{FF2B5EF4-FFF2-40B4-BE49-F238E27FC236}">
                    <a16:creationId xmlns:a16="http://schemas.microsoft.com/office/drawing/2014/main" id="{6111BD34-DE4E-4C50-8832-8C023E9B5C3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84" y="2160"/>
                <a:ext cx="1775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algn="ctr" eaLnBrk="1" hangingPunct="1"/>
                <a:r>
                  <a:rPr lang="en-US" altLang="en-US" sz="1200">
                    <a:solidFill>
                      <a:srgbClr val="FF0000"/>
                    </a:solidFill>
                    <a:latin typeface="Arial" panose="020B0604020202020204" pitchFamily="34" charset="0"/>
                  </a:rPr>
                  <a:t>ORTHOGRAPHIC PRESENTATIONS </a:t>
                </a:r>
              </a:p>
              <a:p>
                <a:pPr algn="ctr" eaLnBrk="1" hangingPunct="1"/>
                <a:r>
                  <a:rPr lang="en-US" altLang="en-US" sz="1200">
                    <a:solidFill>
                      <a:srgbClr val="FF0000"/>
                    </a:solidFill>
                    <a:latin typeface="Arial" panose="020B0604020202020204" pitchFamily="34" charset="0"/>
                  </a:rPr>
                  <a:t>OF ALL ABOVE CASES.</a:t>
                </a:r>
              </a:p>
            </p:txBody>
          </p:sp>
          <p:sp>
            <p:nvSpPr>
              <p:cNvPr id="98" name="AutoShape 89">
                <a:extLst>
                  <a:ext uri="{FF2B5EF4-FFF2-40B4-BE49-F238E27FC236}">
                    <a16:creationId xmlns:a16="http://schemas.microsoft.com/office/drawing/2014/main" id="{4C88E05E-B514-4CE5-891C-AC90BCCB4A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84" y="2400"/>
                <a:ext cx="96" cy="144"/>
              </a:xfrm>
              <a:prstGeom prst="downArrow">
                <a:avLst>
                  <a:gd name="adj1" fmla="val 50000"/>
                  <a:gd name="adj2" fmla="val 37500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99" name="AutoShape 90">
                <a:extLst>
                  <a:ext uri="{FF2B5EF4-FFF2-40B4-BE49-F238E27FC236}">
                    <a16:creationId xmlns:a16="http://schemas.microsoft.com/office/drawing/2014/main" id="{EA34EBF0-A6E1-49C7-A678-5A8D1BC070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2817417">
                <a:off x="1920" y="2304"/>
                <a:ext cx="96" cy="144"/>
              </a:xfrm>
              <a:prstGeom prst="downArrow">
                <a:avLst>
                  <a:gd name="adj1" fmla="val 50000"/>
                  <a:gd name="adj2" fmla="val 37500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00" name="AutoShape 91">
                <a:extLst>
                  <a:ext uri="{FF2B5EF4-FFF2-40B4-BE49-F238E27FC236}">
                    <a16:creationId xmlns:a16="http://schemas.microsoft.com/office/drawing/2014/main" id="{966F1FFC-EB10-4346-95DA-93C3DF9B48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-3255966">
                <a:off x="3696" y="2304"/>
                <a:ext cx="96" cy="144"/>
              </a:xfrm>
              <a:prstGeom prst="downArrow">
                <a:avLst>
                  <a:gd name="adj1" fmla="val 50000"/>
                  <a:gd name="adj2" fmla="val 37500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endParaRPr lang="en-US" altLang="en-US"/>
              </a:p>
            </p:txBody>
          </p:sp>
        </p:grpSp>
        <p:grpSp>
          <p:nvGrpSpPr>
            <p:cNvPr id="54" name="Group 92">
              <a:extLst>
                <a:ext uri="{FF2B5EF4-FFF2-40B4-BE49-F238E27FC236}">
                  <a16:creationId xmlns:a16="http://schemas.microsoft.com/office/drawing/2014/main" id="{5F2D753D-7D85-4CF7-AC08-3DC5183B3A2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5035" y="4827419"/>
              <a:ext cx="1337244" cy="1860404"/>
              <a:chOff x="216" y="2544"/>
              <a:chExt cx="997" cy="1344"/>
            </a:xfrm>
          </p:grpSpPr>
          <p:sp>
            <p:nvSpPr>
              <p:cNvPr id="84" name="Text Box 93">
                <a:extLst>
                  <a:ext uri="{FF2B5EF4-FFF2-40B4-BE49-F238E27FC236}">
                    <a16:creationId xmlns:a16="http://schemas.microsoft.com/office/drawing/2014/main" id="{5C30EADB-85F4-41E4-B110-CDB0F46DB78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16" y="3128"/>
                <a:ext cx="185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/>
                <a:r>
                  <a:rPr lang="en-US" altLang="en-US" sz="1200" b="0">
                    <a:latin typeface="Times New Roman" panose="02020603050405020304" pitchFamily="18" charset="0"/>
                  </a:rPr>
                  <a:t>X</a:t>
                </a:r>
              </a:p>
            </p:txBody>
          </p:sp>
          <p:sp>
            <p:nvSpPr>
              <p:cNvPr id="85" name="Text Box 94">
                <a:extLst>
                  <a:ext uri="{FF2B5EF4-FFF2-40B4-BE49-F238E27FC236}">
                    <a16:creationId xmlns:a16="http://schemas.microsoft.com/office/drawing/2014/main" id="{597CF9AC-0A14-476B-912D-23FC03A5996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028" y="3128"/>
                <a:ext cx="185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/>
                <a:r>
                  <a:rPr lang="en-US" altLang="en-US" sz="1200" b="0">
                    <a:latin typeface="Times New Roman" panose="02020603050405020304" pitchFamily="18" charset="0"/>
                  </a:rPr>
                  <a:t>Y</a:t>
                </a:r>
              </a:p>
            </p:txBody>
          </p:sp>
          <p:sp>
            <p:nvSpPr>
              <p:cNvPr id="86" name="Rectangle 95">
                <a:extLst>
                  <a:ext uri="{FF2B5EF4-FFF2-40B4-BE49-F238E27FC236}">
                    <a16:creationId xmlns:a16="http://schemas.microsoft.com/office/drawing/2014/main" id="{EE82FABB-9037-4607-A910-0E7C10287F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4" y="2592"/>
                <a:ext cx="672" cy="624"/>
              </a:xfrm>
              <a:prstGeom prst="rect">
                <a:avLst/>
              </a:prstGeom>
              <a:solidFill>
                <a:srgbClr val="00CC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87" name="Rectangle 96">
                <a:extLst>
                  <a:ext uri="{FF2B5EF4-FFF2-40B4-BE49-F238E27FC236}">
                    <a16:creationId xmlns:a16="http://schemas.microsoft.com/office/drawing/2014/main" id="{BC4565F7-C317-4C2C-8071-19965EC9E2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4" y="3216"/>
                <a:ext cx="672" cy="624"/>
              </a:xfrm>
              <a:prstGeom prst="rect">
                <a:avLst/>
              </a:prstGeom>
              <a:solidFill>
                <a:srgbClr val="FFFF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endParaRPr lang="en-US" altLang="en-US"/>
              </a:p>
            </p:txBody>
          </p:sp>
          <p:grpSp>
            <p:nvGrpSpPr>
              <p:cNvPr id="88" name="Group 97">
                <a:extLst>
                  <a:ext uri="{FF2B5EF4-FFF2-40B4-BE49-F238E27FC236}">
                    <a16:creationId xmlns:a16="http://schemas.microsoft.com/office/drawing/2014/main" id="{2F3A027B-19A0-44CF-8874-6ECB891BA38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76" y="2802"/>
                <a:ext cx="203" cy="834"/>
                <a:chOff x="1176" y="2256"/>
                <a:chExt cx="203" cy="834"/>
              </a:xfrm>
            </p:grpSpPr>
            <p:sp>
              <p:nvSpPr>
                <p:cNvPr id="92" name="Line 98">
                  <a:extLst>
                    <a:ext uri="{FF2B5EF4-FFF2-40B4-BE49-F238E27FC236}">
                      <a16:creationId xmlns:a16="http://schemas.microsoft.com/office/drawing/2014/main" id="{19AF5315-A082-4534-AB26-C62AABE832D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344" y="2370"/>
                  <a:ext cx="0" cy="62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3" name="Text Box 99">
                  <a:extLst>
                    <a:ext uri="{FF2B5EF4-FFF2-40B4-BE49-F238E27FC236}">
                      <a16:creationId xmlns:a16="http://schemas.microsoft.com/office/drawing/2014/main" id="{0CFDBEC0-7C0C-4A59-9559-AA618893DF71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200" y="2898"/>
                  <a:ext cx="166" cy="19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1600" b="1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1pPr>
                  <a:lvl2pPr marL="742950" indent="-285750">
                    <a:defRPr sz="1600" b="1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2pPr>
                  <a:lvl3pPr marL="1143000" indent="-228600">
                    <a:defRPr sz="1600" b="1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3pPr>
                  <a:lvl4pPr marL="1600200" indent="-228600">
                    <a:defRPr sz="1600" b="1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4pPr>
                  <a:lvl5pPr marL="2057400" indent="-228600">
                    <a:defRPr sz="1600" b="1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 b="1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 b="1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 b="1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 b="1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9pPr>
                </a:lstStyle>
                <a:p>
                  <a:pPr eaLnBrk="1" hangingPunct="1"/>
                  <a:r>
                    <a:rPr lang="en-US" altLang="en-US" sz="1400" b="0">
                      <a:latin typeface="Times New Roman" panose="02020603050405020304" pitchFamily="18" charset="0"/>
                    </a:rPr>
                    <a:t>a</a:t>
                  </a:r>
                </a:p>
              </p:txBody>
            </p:sp>
            <p:sp>
              <p:nvSpPr>
                <p:cNvPr id="94" name="Text Box 100">
                  <a:extLst>
                    <a:ext uri="{FF2B5EF4-FFF2-40B4-BE49-F238E27FC236}">
                      <a16:creationId xmlns:a16="http://schemas.microsoft.com/office/drawing/2014/main" id="{9A6F367B-3965-4761-AC2C-15ED052E172D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176" y="2256"/>
                  <a:ext cx="203" cy="19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1600" b="1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1pPr>
                  <a:lvl2pPr marL="742950" indent="-285750">
                    <a:defRPr sz="1600" b="1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2pPr>
                  <a:lvl3pPr marL="1143000" indent="-228600">
                    <a:defRPr sz="1600" b="1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3pPr>
                  <a:lvl4pPr marL="1600200" indent="-228600">
                    <a:defRPr sz="1600" b="1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4pPr>
                  <a:lvl5pPr marL="2057400" indent="-228600">
                    <a:defRPr sz="1600" b="1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 b="1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 b="1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 b="1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 b="1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9pPr>
                </a:lstStyle>
                <a:p>
                  <a:pPr eaLnBrk="1" hangingPunct="1"/>
                  <a:r>
                    <a:rPr lang="en-US" altLang="en-US" sz="1400" b="0">
                      <a:latin typeface="Times New Roman" panose="02020603050405020304" pitchFamily="18" charset="0"/>
                    </a:rPr>
                    <a:t>a’</a:t>
                  </a:r>
                </a:p>
              </p:txBody>
            </p:sp>
            <p:sp>
              <p:nvSpPr>
                <p:cNvPr id="95" name="Oval 101">
                  <a:extLst>
                    <a:ext uri="{FF2B5EF4-FFF2-40B4-BE49-F238E27FC236}">
                      <a16:creationId xmlns:a16="http://schemas.microsoft.com/office/drawing/2014/main" id="{6B705019-6FD6-4525-B4C0-F9DDC18BE29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14" y="2370"/>
                  <a:ext cx="48" cy="48"/>
                </a:xfrm>
                <a:prstGeom prst="ellipse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1600" b="1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1pPr>
                  <a:lvl2pPr marL="742950" indent="-285750">
                    <a:defRPr sz="1600" b="1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2pPr>
                  <a:lvl3pPr marL="1143000" indent="-228600">
                    <a:defRPr sz="1600" b="1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3pPr>
                  <a:lvl4pPr marL="1600200" indent="-228600">
                    <a:defRPr sz="1600" b="1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4pPr>
                  <a:lvl5pPr marL="2057400" indent="-228600">
                    <a:defRPr sz="1600" b="1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 b="1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 b="1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 b="1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 b="1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96" name="Oval 102">
                  <a:extLst>
                    <a:ext uri="{FF2B5EF4-FFF2-40B4-BE49-F238E27FC236}">
                      <a16:creationId xmlns:a16="http://schemas.microsoft.com/office/drawing/2014/main" id="{AA6BD1F3-0AB7-40E6-9D59-F659A4303AD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20" y="2994"/>
                  <a:ext cx="48" cy="48"/>
                </a:xfrm>
                <a:prstGeom prst="ellipse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1600" b="1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1pPr>
                  <a:lvl2pPr marL="742950" indent="-285750">
                    <a:defRPr sz="1600" b="1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2pPr>
                  <a:lvl3pPr marL="1143000" indent="-228600">
                    <a:defRPr sz="1600" b="1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3pPr>
                  <a:lvl4pPr marL="1600200" indent="-228600">
                    <a:defRPr sz="1600" b="1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4pPr>
                  <a:lvl5pPr marL="2057400" indent="-228600">
                    <a:defRPr sz="1600" b="1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 b="1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 b="1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 b="1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 b="1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sp>
            <p:nvSpPr>
              <p:cNvPr id="89" name="Line 103">
                <a:extLst>
                  <a:ext uri="{FF2B5EF4-FFF2-40B4-BE49-F238E27FC236}">
                    <a16:creationId xmlns:a16="http://schemas.microsoft.com/office/drawing/2014/main" id="{AF338E82-454E-4558-8430-B565B72DE3A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6" y="3216"/>
                <a:ext cx="768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0" name="Text Box 104">
                <a:extLst>
                  <a:ext uri="{FF2B5EF4-FFF2-40B4-BE49-F238E27FC236}">
                    <a16:creationId xmlns:a16="http://schemas.microsoft.com/office/drawing/2014/main" id="{77EDAE6C-B2A9-493A-BD02-DE324F101DF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32" y="2544"/>
                <a:ext cx="266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/>
                <a:r>
                  <a:rPr lang="en-US" altLang="en-US" sz="1400">
                    <a:latin typeface="Arial" panose="020B0604020202020204" pitchFamily="34" charset="0"/>
                  </a:rPr>
                  <a:t>VP</a:t>
                </a:r>
              </a:p>
            </p:txBody>
          </p:sp>
          <p:sp>
            <p:nvSpPr>
              <p:cNvPr id="91" name="Text Box 105">
                <a:extLst>
                  <a:ext uri="{FF2B5EF4-FFF2-40B4-BE49-F238E27FC236}">
                    <a16:creationId xmlns:a16="http://schemas.microsoft.com/office/drawing/2014/main" id="{4FF9A025-5611-45FD-8922-AA16951E06D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32" y="3696"/>
                <a:ext cx="27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/>
                <a:r>
                  <a:rPr lang="en-US" altLang="en-US" sz="1400">
                    <a:latin typeface="Arial" panose="020B0604020202020204" pitchFamily="34" charset="0"/>
                  </a:rPr>
                  <a:t>HP</a:t>
                </a:r>
              </a:p>
            </p:txBody>
          </p:sp>
        </p:grpSp>
        <p:grpSp>
          <p:nvGrpSpPr>
            <p:cNvPr id="55" name="Group 106">
              <a:extLst>
                <a:ext uri="{FF2B5EF4-FFF2-40B4-BE49-F238E27FC236}">
                  <a16:creationId xmlns:a16="http://schemas.microsoft.com/office/drawing/2014/main" id="{79568C77-AEA1-4D7C-8C56-41052D4642F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370268" y="4827419"/>
              <a:ext cx="1337244" cy="1860404"/>
              <a:chOff x="1392" y="2496"/>
              <a:chExt cx="997" cy="1344"/>
            </a:xfrm>
          </p:grpSpPr>
          <p:sp>
            <p:nvSpPr>
              <p:cNvPr id="72" name="Text Box 107">
                <a:extLst>
                  <a:ext uri="{FF2B5EF4-FFF2-40B4-BE49-F238E27FC236}">
                    <a16:creationId xmlns:a16="http://schemas.microsoft.com/office/drawing/2014/main" id="{202B24A3-8ED7-45DB-BA1B-616D2E6E7A2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392" y="3080"/>
                <a:ext cx="185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/>
                <a:r>
                  <a:rPr lang="en-US" altLang="en-US" sz="1200" b="0">
                    <a:latin typeface="Times New Roman" panose="02020603050405020304" pitchFamily="18" charset="0"/>
                  </a:rPr>
                  <a:t>X</a:t>
                </a:r>
              </a:p>
            </p:txBody>
          </p:sp>
          <p:sp>
            <p:nvSpPr>
              <p:cNvPr id="73" name="Text Box 108">
                <a:extLst>
                  <a:ext uri="{FF2B5EF4-FFF2-40B4-BE49-F238E27FC236}">
                    <a16:creationId xmlns:a16="http://schemas.microsoft.com/office/drawing/2014/main" id="{33319BBF-BF5B-4A30-804A-43DB83A104C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204" y="3080"/>
                <a:ext cx="185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/>
                <a:r>
                  <a:rPr lang="en-US" altLang="en-US" sz="1200" b="0">
                    <a:latin typeface="Times New Roman" panose="02020603050405020304" pitchFamily="18" charset="0"/>
                  </a:rPr>
                  <a:t>Y</a:t>
                </a:r>
              </a:p>
            </p:txBody>
          </p:sp>
          <p:sp>
            <p:nvSpPr>
              <p:cNvPr id="74" name="Rectangle 109">
                <a:extLst>
                  <a:ext uri="{FF2B5EF4-FFF2-40B4-BE49-F238E27FC236}">
                    <a16:creationId xmlns:a16="http://schemas.microsoft.com/office/drawing/2014/main" id="{544CD788-9205-4BA1-A1D4-D5E817F1FA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60" y="2544"/>
                <a:ext cx="672" cy="624"/>
              </a:xfrm>
              <a:prstGeom prst="rect">
                <a:avLst/>
              </a:prstGeom>
              <a:solidFill>
                <a:srgbClr val="00CC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75" name="Rectangle 110">
                <a:extLst>
                  <a:ext uri="{FF2B5EF4-FFF2-40B4-BE49-F238E27FC236}">
                    <a16:creationId xmlns:a16="http://schemas.microsoft.com/office/drawing/2014/main" id="{2DC23886-9265-4E26-BD2C-604F6EB597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60" y="3168"/>
                <a:ext cx="672" cy="624"/>
              </a:xfrm>
              <a:prstGeom prst="rect">
                <a:avLst/>
              </a:prstGeom>
              <a:solidFill>
                <a:srgbClr val="FFFF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76" name="Line 111">
                <a:extLst>
                  <a:ext uri="{FF2B5EF4-FFF2-40B4-BE49-F238E27FC236}">
                    <a16:creationId xmlns:a16="http://schemas.microsoft.com/office/drawing/2014/main" id="{BA8D97F7-CBE2-4014-8126-8F080697212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20" y="2880"/>
                <a:ext cx="0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" name="Text Box 112">
                <a:extLst>
                  <a:ext uri="{FF2B5EF4-FFF2-40B4-BE49-F238E27FC236}">
                    <a16:creationId xmlns:a16="http://schemas.microsoft.com/office/drawing/2014/main" id="{1DAEEFF6-ED89-4E80-9949-675C25E4A06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52" y="2754"/>
                <a:ext cx="203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/>
                <a:r>
                  <a:rPr lang="en-US" altLang="en-US" sz="1400" b="0">
                    <a:latin typeface="Times New Roman" panose="02020603050405020304" pitchFamily="18" charset="0"/>
                  </a:rPr>
                  <a:t>a’</a:t>
                </a:r>
              </a:p>
            </p:txBody>
          </p:sp>
          <p:sp>
            <p:nvSpPr>
              <p:cNvPr id="78" name="Oval 113">
                <a:extLst>
                  <a:ext uri="{FF2B5EF4-FFF2-40B4-BE49-F238E27FC236}">
                    <a16:creationId xmlns:a16="http://schemas.microsoft.com/office/drawing/2014/main" id="{D2B4A0C0-3473-41BB-89A1-598286BB6B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90" y="2868"/>
                <a:ext cx="48" cy="48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79" name="Line 114">
                <a:extLst>
                  <a:ext uri="{FF2B5EF4-FFF2-40B4-BE49-F238E27FC236}">
                    <a16:creationId xmlns:a16="http://schemas.microsoft.com/office/drawing/2014/main" id="{02CAC4EB-F7C4-4485-962E-7F6BA4A9CF5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512" y="3168"/>
                <a:ext cx="768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" name="Text Box 115">
                <a:extLst>
                  <a:ext uri="{FF2B5EF4-FFF2-40B4-BE49-F238E27FC236}">
                    <a16:creationId xmlns:a16="http://schemas.microsoft.com/office/drawing/2014/main" id="{4A630B9E-7F2E-490A-8A82-2AFF49249E3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508" y="2496"/>
                <a:ext cx="266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/>
                <a:r>
                  <a:rPr lang="en-US" altLang="en-US" sz="1400">
                    <a:latin typeface="Arial" panose="020B0604020202020204" pitchFamily="34" charset="0"/>
                  </a:rPr>
                  <a:t>VP</a:t>
                </a:r>
              </a:p>
            </p:txBody>
          </p:sp>
          <p:sp>
            <p:nvSpPr>
              <p:cNvPr id="81" name="Text Box 116">
                <a:extLst>
                  <a:ext uri="{FF2B5EF4-FFF2-40B4-BE49-F238E27FC236}">
                    <a16:creationId xmlns:a16="http://schemas.microsoft.com/office/drawing/2014/main" id="{6019B8AC-0283-41FB-9C15-63DB863C7C0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508" y="3648"/>
                <a:ext cx="27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/>
                <a:r>
                  <a:rPr lang="en-US" altLang="en-US" sz="1400">
                    <a:latin typeface="Arial" panose="020B0604020202020204" pitchFamily="34" charset="0"/>
                  </a:rPr>
                  <a:t>HP</a:t>
                </a:r>
              </a:p>
            </p:txBody>
          </p:sp>
          <p:sp>
            <p:nvSpPr>
              <p:cNvPr id="82" name="Text Box 117">
                <a:extLst>
                  <a:ext uri="{FF2B5EF4-FFF2-40B4-BE49-F238E27FC236}">
                    <a16:creationId xmlns:a16="http://schemas.microsoft.com/office/drawing/2014/main" id="{E717D640-0D5E-41E1-9C7F-413F80FCC11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76" y="3100"/>
                <a:ext cx="166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/>
                <a:r>
                  <a:rPr lang="en-US" altLang="en-US" sz="1400" b="0">
                    <a:latin typeface="Times New Roman" panose="02020603050405020304" pitchFamily="18" charset="0"/>
                  </a:rPr>
                  <a:t>a</a:t>
                </a:r>
              </a:p>
            </p:txBody>
          </p:sp>
          <p:sp>
            <p:nvSpPr>
              <p:cNvPr id="83" name="Oval 118">
                <a:extLst>
                  <a:ext uri="{FF2B5EF4-FFF2-40B4-BE49-F238E27FC236}">
                    <a16:creationId xmlns:a16="http://schemas.microsoft.com/office/drawing/2014/main" id="{06DC0BC2-CA9B-472F-99F5-80A41BBF7C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96" y="3144"/>
                <a:ext cx="48" cy="48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endParaRPr lang="en-US" altLang="en-US"/>
              </a:p>
            </p:txBody>
          </p:sp>
        </p:grpSp>
        <p:grpSp>
          <p:nvGrpSpPr>
            <p:cNvPr id="56" name="Group 119">
              <a:extLst>
                <a:ext uri="{FF2B5EF4-FFF2-40B4-BE49-F238E27FC236}">
                  <a16:creationId xmlns:a16="http://schemas.microsoft.com/office/drawing/2014/main" id="{E611E36E-8FFB-4221-9B5E-8AA5A5BA372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945500" y="4827419"/>
              <a:ext cx="1337244" cy="1860404"/>
              <a:chOff x="2640" y="2496"/>
              <a:chExt cx="997" cy="1344"/>
            </a:xfrm>
          </p:grpSpPr>
          <p:sp>
            <p:nvSpPr>
              <p:cNvPr id="60" name="Text Box 120">
                <a:extLst>
                  <a:ext uri="{FF2B5EF4-FFF2-40B4-BE49-F238E27FC236}">
                    <a16:creationId xmlns:a16="http://schemas.microsoft.com/office/drawing/2014/main" id="{29E92C80-99E1-449A-AEBC-61978D7C17A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640" y="3080"/>
                <a:ext cx="185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/>
                <a:r>
                  <a:rPr lang="en-US" altLang="en-US" sz="1200" b="0">
                    <a:latin typeface="Times New Roman" panose="02020603050405020304" pitchFamily="18" charset="0"/>
                  </a:rPr>
                  <a:t>X</a:t>
                </a:r>
              </a:p>
            </p:txBody>
          </p:sp>
          <p:sp>
            <p:nvSpPr>
              <p:cNvPr id="61" name="Text Box 121">
                <a:extLst>
                  <a:ext uri="{FF2B5EF4-FFF2-40B4-BE49-F238E27FC236}">
                    <a16:creationId xmlns:a16="http://schemas.microsoft.com/office/drawing/2014/main" id="{6602EA2F-E96D-458C-B15D-41555422CC7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452" y="3080"/>
                <a:ext cx="185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/>
                <a:r>
                  <a:rPr lang="en-US" altLang="en-US" sz="1200" b="0">
                    <a:latin typeface="Times New Roman" panose="02020603050405020304" pitchFamily="18" charset="0"/>
                  </a:rPr>
                  <a:t>Y</a:t>
                </a:r>
              </a:p>
            </p:txBody>
          </p:sp>
          <p:sp>
            <p:nvSpPr>
              <p:cNvPr id="62" name="Rectangle 122">
                <a:extLst>
                  <a:ext uri="{FF2B5EF4-FFF2-40B4-BE49-F238E27FC236}">
                    <a16:creationId xmlns:a16="http://schemas.microsoft.com/office/drawing/2014/main" id="{39D4FF0F-B5EF-4547-B8FE-B915428A54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08" y="2544"/>
                <a:ext cx="672" cy="624"/>
              </a:xfrm>
              <a:prstGeom prst="rect">
                <a:avLst/>
              </a:prstGeom>
              <a:solidFill>
                <a:srgbClr val="00CC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63" name="Rectangle 123">
                <a:extLst>
                  <a:ext uri="{FF2B5EF4-FFF2-40B4-BE49-F238E27FC236}">
                    <a16:creationId xmlns:a16="http://schemas.microsoft.com/office/drawing/2014/main" id="{74DB9964-E6C0-46A6-836C-CC7024C0E6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08" y="3168"/>
                <a:ext cx="672" cy="624"/>
              </a:xfrm>
              <a:prstGeom prst="rect">
                <a:avLst/>
              </a:prstGeom>
              <a:solidFill>
                <a:srgbClr val="FFFF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64" name="Line 124">
                <a:extLst>
                  <a:ext uri="{FF2B5EF4-FFF2-40B4-BE49-F238E27FC236}">
                    <a16:creationId xmlns:a16="http://schemas.microsoft.com/office/drawing/2014/main" id="{1E4BEC23-03DD-4ABF-9B08-130D2711F49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68" y="3124"/>
                <a:ext cx="0" cy="42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" name="Text Box 125">
                <a:extLst>
                  <a:ext uri="{FF2B5EF4-FFF2-40B4-BE49-F238E27FC236}">
                    <a16:creationId xmlns:a16="http://schemas.microsoft.com/office/drawing/2014/main" id="{9EA1FE50-4E73-4D47-B6F1-D034ABBA511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024" y="3396"/>
                <a:ext cx="166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/>
                <a:r>
                  <a:rPr lang="en-US" altLang="en-US" sz="1400" b="0">
                    <a:latin typeface="Times New Roman" panose="02020603050405020304" pitchFamily="18" charset="0"/>
                  </a:rPr>
                  <a:t>a</a:t>
                </a:r>
              </a:p>
            </p:txBody>
          </p:sp>
          <p:sp>
            <p:nvSpPr>
              <p:cNvPr id="66" name="Oval 126">
                <a:extLst>
                  <a:ext uri="{FF2B5EF4-FFF2-40B4-BE49-F238E27FC236}">
                    <a16:creationId xmlns:a16="http://schemas.microsoft.com/office/drawing/2014/main" id="{DA8E1875-F0DB-4EE0-87DA-08EA36F9A4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44" y="3492"/>
                <a:ext cx="48" cy="48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67" name="Line 127">
                <a:extLst>
                  <a:ext uri="{FF2B5EF4-FFF2-40B4-BE49-F238E27FC236}">
                    <a16:creationId xmlns:a16="http://schemas.microsoft.com/office/drawing/2014/main" id="{937E3649-87DC-48BA-A33A-5CE5828EAD2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60" y="3168"/>
                <a:ext cx="768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" name="Text Box 128">
                <a:extLst>
                  <a:ext uri="{FF2B5EF4-FFF2-40B4-BE49-F238E27FC236}">
                    <a16:creationId xmlns:a16="http://schemas.microsoft.com/office/drawing/2014/main" id="{7BBDA66E-25E8-4DB9-8BA3-3EAFC80A411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756" y="2496"/>
                <a:ext cx="266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/>
                <a:r>
                  <a:rPr lang="en-US" altLang="en-US" sz="1400">
                    <a:latin typeface="Arial" panose="020B0604020202020204" pitchFamily="34" charset="0"/>
                  </a:rPr>
                  <a:t>VP</a:t>
                </a:r>
              </a:p>
            </p:txBody>
          </p:sp>
          <p:sp>
            <p:nvSpPr>
              <p:cNvPr id="69" name="Text Box 129">
                <a:extLst>
                  <a:ext uri="{FF2B5EF4-FFF2-40B4-BE49-F238E27FC236}">
                    <a16:creationId xmlns:a16="http://schemas.microsoft.com/office/drawing/2014/main" id="{012E4B8B-96EE-4296-910C-9DBD0D51902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756" y="3648"/>
                <a:ext cx="27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/>
                <a:r>
                  <a:rPr lang="en-US" altLang="en-US" sz="1400">
                    <a:latin typeface="Arial" panose="020B0604020202020204" pitchFamily="34" charset="0"/>
                  </a:rPr>
                  <a:t>HP</a:t>
                </a:r>
              </a:p>
            </p:txBody>
          </p:sp>
          <p:sp>
            <p:nvSpPr>
              <p:cNvPr id="70" name="Text Box 130">
                <a:extLst>
                  <a:ext uri="{FF2B5EF4-FFF2-40B4-BE49-F238E27FC236}">
                    <a16:creationId xmlns:a16="http://schemas.microsoft.com/office/drawing/2014/main" id="{2CE99A76-95B5-4415-964C-EEE89AFF179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016" y="3012"/>
                <a:ext cx="203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/>
                <a:r>
                  <a:rPr lang="en-US" altLang="en-US" sz="1400" b="0">
                    <a:latin typeface="Times New Roman" panose="02020603050405020304" pitchFamily="18" charset="0"/>
                  </a:rPr>
                  <a:t>a’</a:t>
                </a:r>
              </a:p>
            </p:txBody>
          </p:sp>
          <p:sp>
            <p:nvSpPr>
              <p:cNvPr id="71" name="Oval 131">
                <a:extLst>
                  <a:ext uri="{FF2B5EF4-FFF2-40B4-BE49-F238E27FC236}">
                    <a16:creationId xmlns:a16="http://schemas.microsoft.com/office/drawing/2014/main" id="{CB1A0A21-5C8C-45B1-8B58-24610474FF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38" y="3138"/>
                <a:ext cx="48" cy="48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57" name="Text Box 132">
              <a:extLst>
                <a:ext uri="{FF2B5EF4-FFF2-40B4-BE49-F238E27FC236}">
                  <a16:creationId xmlns:a16="http://schemas.microsoft.com/office/drawing/2014/main" id="{720DAF7E-9223-4E1D-B884-4A31B6AD9E3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52559" y="4428761"/>
              <a:ext cx="928157" cy="3986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r>
                <a:rPr lang="en-US" altLang="en-US" sz="1200" i="1">
                  <a:latin typeface="Arial" panose="020B0604020202020204" pitchFamily="34" charset="0"/>
                </a:rPr>
                <a:t>Fv above xy,</a:t>
              </a:r>
            </a:p>
            <a:p>
              <a:pPr eaLnBrk="1" hangingPunct="1"/>
              <a:r>
                <a:rPr lang="en-US" altLang="en-US" sz="1200" i="1">
                  <a:latin typeface="Arial" panose="020B0604020202020204" pitchFamily="34" charset="0"/>
                </a:rPr>
                <a:t>Tv below xy.</a:t>
              </a:r>
            </a:p>
          </p:txBody>
        </p:sp>
        <p:sp>
          <p:nvSpPr>
            <p:cNvPr id="58" name="Text Box 133">
              <a:extLst>
                <a:ext uri="{FF2B5EF4-FFF2-40B4-BE49-F238E27FC236}">
                  <a16:creationId xmlns:a16="http://schemas.microsoft.com/office/drawing/2014/main" id="{542243E8-90F7-4EE3-8C93-D1C2DBE5F0D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63410" y="4428761"/>
              <a:ext cx="928157" cy="3986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eaLnBrk="1" hangingPunct="1"/>
              <a:r>
                <a:rPr lang="en-US" altLang="en-US" sz="1200" i="1">
                  <a:latin typeface="Arial" panose="020B0604020202020204" pitchFamily="34" charset="0"/>
                </a:rPr>
                <a:t>Fv above xy,</a:t>
              </a:r>
            </a:p>
            <a:p>
              <a:pPr algn="ctr" eaLnBrk="1" hangingPunct="1"/>
              <a:r>
                <a:rPr lang="en-US" altLang="en-US" sz="1200" i="1">
                  <a:latin typeface="Arial" panose="020B0604020202020204" pitchFamily="34" charset="0"/>
                </a:rPr>
                <a:t>Tv on xy.</a:t>
              </a:r>
            </a:p>
          </p:txBody>
        </p:sp>
        <p:sp>
          <p:nvSpPr>
            <p:cNvPr id="59" name="Text Box 134">
              <a:extLst>
                <a:ext uri="{FF2B5EF4-FFF2-40B4-BE49-F238E27FC236}">
                  <a16:creationId xmlns:a16="http://schemas.microsoft.com/office/drawing/2014/main" id="{FD245D6E-2130-47C7-9569-ADC137F1372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11817" y="4428761"/>
              <a:ext cx="922792" cy="3986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eaLnBrk="1" hangingPunct="1"/>
              <a:r>
                <a:rPr lang="en-US" altLang="en-US" sz="1200" i="1">
                  <a:latin typeface="Arial" panose="020B0604020202020204" pitchFamily="34" charset="0"/>
                </a:rPr>
                <a:t>Fv on xy,</a:t>
              </a:r>
            </a:p>
            <a:p>
              <a:pPr algn="ctr" eaLnBrk="1" hangingPunct="1"/>
              <a:r>
                <a:rPr lang="en-US" altLang="en-US" sz="1200" i="1">
                  <a:latin typeface="Arial" panose="020B0604020202020204" pitchFamily="34" charset="0"/>
                </a:rPr>
                <a:t>Tv below xy.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5F33B48F-C819-4826-ABA7-DF9831BB7654}"/>
              </a:ext>
            </a:extLst>
          </p:cNvPr>
          <p:cNvSpPr txBox="1"/>
          <p:nvPr/>
        </p:nvSpPr>
        <p:spPr>
          <a:xfrm>
            <a:off x="9087530" y="1510253"/>
            <a:ext cx="284187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0B050"/>
                </a:solidFill>
              </a:rPr>
              <a:t>Projection in first quadrant</a:t>
            </a:r>
          </a:p>
        </p:txBody>
      </p:sp>
      <p:sp>
        <p:nvSpPr>
          <p:cNvPr id="142" name="Arrow: Left 141">
            <a:extLst>
              <a:ext uri="{FF2B5EF4-FFF2-40B4-BE49-F238E27FC236}">
                <a16:creationId xmlns:a16="http://schemas.microsoft.com/office/drawing/2014/main" id="{50801DE0-B021-4DB4-9AE2-816D34CB158A}"/>
              </a:ext>
            </a:extLst>
          </p:cNvPr>
          <p:cNvSpPr/>
          <p:nvPr/>
        </p:nvSpPr>
        <p:spPr>
          <a:xfrm>
            <a:off x="8899532" y="2852330"/>
            <a:ext cx="2283354" cy="1137408"/>
          </a:xfrm>
          <a:prstGeom prst="lef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4463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26E156C-FE64-4634-BF9E-E1F90539B98D}"/>
              </a:ext>
            </a:extLst>
          </p:cNvPr>
          <p:cNvSpPr txBox="1">
            <a:spLocks noChangeArrowheads="1"/>
          </p:cNvSpPr>
          <p:nvPr/>
        </p:nvSpPr>
        <p:spPr>
          <a:xfrm>
            <a:off x="1504949" y="-16453"/>
            <a:ext cx="10687051" cy="1033112"/>
          </a:xfrm>
          <a:prstGeom prst="rect">
            <a:avLst/>
          </a:prstGeom>
          <a:solidFill>
            <a:srgbClr val="C00000"/>
          </a:solidFill>
        </p:spPr>
        <p:txBody>
          <a:bodyPr/>
          <a:lstStyle/>
          <a:p>
            <a:pPr lvl="0" algn="ctr">
              <a:lnSpc>
                <a:spcPct val="90000"/>
              </a:lnSpc>
              <a:spcBef>
                <a:spcPct val="0"/>
              </a:spcBef>
              <a:defRPr/>
            </a:pPr>
            <a:r>
              <a:rPr lang="en-US" sz="2800" b="1" dirty="0">
                <a:solidFill>
                  <a:schemeClr val="bg1"/>
                </a:solidFill>
              </a:rPr>
              <a:t>Exercise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CBF700-51A9-49B3-9762-16FCE2684455}"/>
              </a:ext>
            </a:extLst>
          </p:cNvPr>
          <p:cNvSpPr txBox="1">
            <a:spLocks noChangeArrowheads="1"/>
          </p:cNvSpPr>
          <p:nvPr/>
        </p:nvSpPr>
        <p:spPr>
          <a:xfrm>
            <a:off x="-1" y="6436129"/>
            <a:ext cx="12191997" cy="401782"/>
          </a:xfrm>
          <a:prstGeom prst="rect">
            <a:avLst/>
          </a:prstGeom>
          <a:solidFill>
            <a:srgbClr val="C00000"/>
          </a:solidFill>
        </p:spPr>
        <p:txBody>
          <a:bodyPr/>
          <a:lstStyle/>
          <a:p>
            <a:pPr>
              <a:lnSpc>
                <a:spcPct val="90000"/>
              </a:lnSpc>
              <a:spcBef>
                <a:spcPct val="0"/>
              </a:spcBef>
              <a:defRPr/>
            </a:pPr>
            <a:r>
              <a:rPr kumimoji="0" lang="en-IN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nos"/>
                <a:ea typeface="+mj-ea"/>
                <a:cs typeface="+mj-cs"/>
              </a:rPr>
              <a:t>				     		</a:t>
            </a:r>
            <a:endParaRPr lang="zh-CN" altLang="en-US" sz="2400" b="1" dirty="0">
              <a:solidFill>
                <a:schemeClr val="bg1"/>
              </a:solidFill>
              <a:latin typeface="Tinos"/>
            </a:endParaRPr>
          </a:p>
          <a:p>
            <a:pPr lvl="0">
              <a:lnSpc>
                <a:spcPct val="90000"/>
              </a:lnSpc>
              <a:spcBef>
                <a:spcPct val="0"/>
              </a:spcBef>
              <a:defRPr/>
            </a:pPr>
            <a:endParaRPr kumimoji="0" lang="en-IN" altLang="zh-CN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inos"/>
              <a:ea typeface="+mj-ea"/>
              <a:cs typeface="+mj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A539C75-5F76-421D-9730-EDC319C993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97"/>
            <a:ext cx="1504949" cy="102358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313A208-B285-47BA-8267-1EB8782AFF4F}"/>
              </a:ext>
            </a:extLst>
          </p:cNvPr>
          <p:cNvSpPr/>
          <p:nvPr/>
        </p:nvSpPr>
        <p:spPr>
          <a:xfrm>
            <a:off x="543950" y="1045234"/>
            <a:ext cx="10049021" cy="9451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2400" b="1" u="sng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PROBLEM NO.01</a:t>
            </a:r>
            <a:r>
              <a:rPr lang="en-US" sz="2400" b="1" u="sng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:-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spcAft>
                <a:spcPts val="10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Q.) A point B is 45 mm below HP and 60 mm behind VP. Draw the projections of the point. </a:t>
            </a:r>
          </a:p>
        </p:txBody>
      </p:sp>
      <p:pic>
        <p:nvPicPr>
          <p:cNvPr id="38914" name="Picture 2">
            <a:extLst>
              <a:ext uri="{FF2B5EF4-FFF2-40B4-BE49-F238E27FC236}">
                <a16:creationId xmlns:a16="http://schemas.microsoft.com/office/drawing/2014/main" id="{B00BE5AC-B188-4270-9112-CF9CF7EE53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714" y="2152357"/>
            <a:ext cx="6248837" cy="39055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560750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26E156C-FE64-4634-BF9E-E1F90539B98D}"/>
              </a:ext>
            </a:extLst>
          </p:cNvPr>
          <p:cNvSpPr txBox="1">
            <a:spLocks noChangeArrowheads="1"/>
          </p:cNvSpPr>
          <p:nvPr/>
        </p:nvSpPr>
        <p:spPr>
          <a:xfrm>
            <a:off x="1504949" y="-16453"/>
            <a:ext cx="10687051" cy="1033112"/>
          </a:xfrm>
          <a:prstGeom prst="rect">
            <a:avLst/>
          </a:prstGeom>
          <a:solidFill>
            <a:srgbClr val="C00000"/>
          </a:solidFill>
        </p:spPr>
        <p:txBody>
          <a:bodyPr/>
          <a:lstStyle/>
          <a:p>
            <a:pPr lvl="0" algn="ctr">
              <a:lnSpc>
                <a:spcPct val="90000"/>
              </a:lnSpc>
              <a:spcBef>
                <a:spcPct val="0"/>
              </a:spcBef>
              <a:defRPr/>
            </a:pPr>
            <a:r>
              <a:rPr lang="en-US" sz="2800" b="1" dirty="0">
                <a:solidFill>
                  <a:schemeClr val="bg1"/>
                </a:solidFill>
              </a:rPr>
              <a:t>Practice Question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CBF700-51A9-49B3-9762-16FCE2684455}"/>
              </a:ext>
            </a:extLst>
          </p:cNvPr>
          <p:cNvSpPr txBox="1">
            <a:spLocks noChangeArrowheads="1"/>
          </p:cNvSpPr>
          <p:nvPr/>
        </p:nvSpPr>
        <p:spPr>
          <a:xfrm>
            <a:off x="-1" y="6436129"/>
            <a:ext cx="12191997" cy="401782"/>
          </a:xfrm>
          <a:prstGeom prst="rect">
            <a:avLst/>
          </a:prstGeom>
          <a:solidFill>
            <a:srgbClr val="C00000"/>
          </a:solidFill>
        </p:spPr>
        <p:txBody>
          <a:bodyPr/>
          <a:lstStyle/>
          <a:p>
            <a:pPr>
              <a:lnSpc>
                <a:spcPct val="90000"/>
              </a:lnSpc>
              <a:spcBef>
                <a:spcPct val="0"/>
              </a:spcBef>
              <a:defRPr/>
            </a:pPr>
            <a:r>
              <a:rPr kumimoji="0" lang="en-IN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nos"/>
                <a:ea typeface="+mj-ea"/>
                <a:cs typeface="+mj-cs"/>
              </a:rPr>
              <a:t>				     		</a:t>
            </a:r>
            <a:endParaRPr lang="zh-CN" altLang="en-US" sz="2400" b="1" dirty="0">
              <a:solidFill>
                <a:schemeClr val="bg1"/>
              </a:solidFill>
              <a:latin typeface="Tinos"/>
            </a:endParaRPr>
          </a:p>
          <a:p>
            <a:pPr lvl="0">
              <a:lnSpc>
                <a:spcPct val="90000"/>
              </a:lnSpc>
              <a:spcBef>
                <a:spcPct val="0"/>
              </a:spcBef>
              <a:defRPr/>
            </a:pPr>
            <a:endParaRPr kumimoji="0" lang="en-IN" altLang="zh-CN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inos"/>
              <a:ea typeface="+mj-ea"/>
              <a:cs typeface="+mj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A539C75-5F76-421D-9730-EDC319C993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97"/>
            <a:ext cx="1504949" cy="102358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B16F5B3-D780-4574-A6EC-78B10B460682}"/>
              </a:ext>
            </a:extLst>
          </p:cNvPr>
          <p:cNvSpPr/>
          <p:nvPr/>
        </p:nvSpPr>
        <p:spPr>
          <a:xfrm>
            <a:off x="51582" y="1144347"/>
            <a:ext cx="5926085" cy="33032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2400" b="1" u="sng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PROBLEM NO.02</a:t>
            </a:r>
            <a:r>
              <a:rPr lang="en-US" sz="2400" b="1" u="sng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:-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spcAft>
                <a:spcPts val="10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Q.) Draw the projections of the following points on a common reference line (x y)</a:t>
            </a:r>
          </a:p>
          <a:p>
            <a:pPr marL="342900" marR="0" lvl="0" indent="-34290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arenR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Point A on HP and 45 mm in front of VP.</a:t>
            </a:r>
          </a:p>
          <a:p>
            <a:pPr marL="342900" marR="0" lvl="0" indent="-34290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arenR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Point B in VP and 50 mm above HP.</a:t>
            </a:r>
          </a:p>
          <a:p>
            <a:pPr marL="342900" marR="0" lvl="0" indent="-34290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arenR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Point C 45 mm below HP and 20 mm behind VP.</a:t>
            </a:r>
          </a:p>
          <a:p>
            <a:pPr marL="342900" marR="0" lvl="0" indent="-34290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arenR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Point D 30 mm above HP and 50 mm behind VP.</a:t>
            </a:r>
          </a:p>
          <a:p>
            <a:pPr marL="342900" marR="0" lvl="0" indent="-34290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arenR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Point E 40 mm below HP and 60 mm in front of VP. </a:t>
            </a:r>
          </a:p>
          <a:p>
            <a:pPr marL="342900" marR="0" lvl="0" indent="-34290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Font typeface="+mj-lt"/>
              <a:buAutoNum type="arabicParenR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Point F on HP and in VP</a:t>
            </a:r>
          </a:p>
        </p:txBody>
      </p:sp>
      <p:pic>
        <p:nvPicPr>
          <p:cNvPr id="39938" name="Picture 2">
            <a:extLst>
              <a:ext uri="{FF2B5EF4-FFF2-40B4-BE49-F238E27FC236}">
                <a16:creationId xmlns:a16="http://schemas.microsoft.com/office/drawing/2014/main" id="{FF9CC974-EB86-4EA8-8974-8DB17AE0A2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7667" y="1026184"/>
            <a:ext cx="6214334" cy="3421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268388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26E156C-FE64-4634-BF9E-E1F90539B98D}"/>
              </a:ext>
            </a:extLst>
          </p:cNvPr>
          <p:cNvSpPr txBox="1">
            <a:spLocks noChangeArrowheads="1"/>
          </p:cNvSpPr>
          <p:nvPr/>
        </p:nvSpPr>
        <p:spPr>
          <a:xfrm>
            <a:off x="1504949" y="-16453"/>
            <a:ext cx="10687051" cy="1033112"/>
          </a:xfrm>
          <a:prstGeom prst="rect">
            <a:avLst/>
          </a:prstGeom>
          <a:solidFill>
            <a:srgbClr val="C00000"/>
          </a:solidFill>
        </p:spPr>
        <p:txBody>
          <a:bodyPr/>
          <a:lstStyle/>
          <a:p>
            <a:pPr lvl="0" algn="ctr">
              <a:lnSpc>
                <a:spcPct val="90000"/>
              </a:lnSpc>
              <a:spcBef>
                <a:spcPct val="0"/>
              </a:spcBef>
              <a:defRPr/>
            </a:pPr>
            <a:r>
              <a:rPr lang="en-US" sz="2800" b="1" dirty="0">
                <a:solidFill>
                  <a:schemeClr val="bg1"/>
                </a:solidFill>
              </a:rPr>
              <a:t>Summary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CBF700-51A9-49B3-9762-16FCE2684455}"/>
              </a:ext>
            </a:extLst>
          </p:cNvPr>
          <p:cNvSpPr txBox="1">
            <a:spLocks noChangeArrowheads="1"/>
          </p:cNvSpPr>
          <p:nvPr/>
        </p:nvSpPr>
        <p:spPr>
          <a:xfrm>
            <a:off x="-1" y="6436129"/>
            <a:ext cx="12191997" cy="401782"/>
          </a:xfrm>
          <a:prstGeom prst="rect">
            <a:avLst/>
          </a:prstGeom>
          <a:solidFill>
            <a:srgbClr val="C00000"/>
          </a:solidFill>
        </p:spPr>
        <p:txBody>
          <a:bodyPr/>
          <a:lstStyle/>
          <a:p>
            <a:pPr>
              <a:lnSpc>
                <a:spcPct val="90000"/>
              </a:lnSpc>
              <a:spcBef>
                <a:spcPct val="0"/>
              </a:spcBef>
              <a:defRPr/>
            </a:pPr>
            <a:r>
              <a:rPr kumimoji="0" lang="en-IN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nos"/>
                <a:ea typeface="+mj-ea"/>
                <a:cs typeface="+mj-cs"/>
              </a:rPr>
              <a:t>				     		</a:t>
            </a:r>
            <a:endParaRPr lang="zh-CN" altLang="en-US" sz="2400" b="1" dirty="0">
              <a:solidFill>
                <a:schemeClr val="bg1"/>
              </a:solidFill>
              <a:latin typeface="Tinos"/>
            </a:endParaRPr>
          </a:p>
          <a:p>
            <a:pPr lvl="0">
              <a:lnSpc>
                <a:spcPct val="90000"/>
              </a:lnSpc>
              <a:spcBef>
                <a:spcPct val="0"/>
              </a:spcBef>
              <a:defRPr/>
            </a:pPr>
            <a:endParaRPr kumimoji="0" lang="en-IN" altLang="zh-CN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inos"/>
              <a:ea typeface="+mj-ea"/>
              <a:cs typeface="+mj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A539C75-5F76-421D-9730-EDC319C993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97"/>
            <a:ext cx="1504949" cy="1023587"/>
          </a:xfrm>
          <a:prstGeom prst="rect">
            <a:avLst/>
          </a:prstGeom>
        </p:spPr>
      </p:pic>
      <p:sp>
        <p:nvSpPr>
          <p:cNvPr id="10" name="Rectangle 3"/>
          <p:cNvSpPr txBox="1">
            <a:spLocks noChangeArrowheads="1"/>
          </p:cNvSpPr>
          <p:nvPr/>
        </p:nvSpPr>
        <p:spPr>
          <a:xfrm>
            <a:off x="259307" y="1378413"/>
            <a:ext cx="11068335" cy="4312691"/>
          </a:xfrm>
          <a:prstGeom prst="rect">
            <a:avLst/>
          </a:prstGeom>
        </p:spPr>
        <p:txBody>
          <a:bodyPr/>
          <a:lstStyle/>
          <a:p>
            <a:pPr marL="228600" lvl="0" indent="-228600" algn="just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/>
            </a:pPr>
            <a:endParaRPr lang="en-US" sz="2400" dirty="0"/>
          </a:p>
          <a:p>
            <a:r>
              <a:rPr lang="en-US" sz="2400" dirty="0"/>
              <a:t>A point is defined as a geometrical element that has no dimension. In engineering drawing the point is represented as a very small circle or a dot.</a:t>
            </a:r>
          </a:p>
          <a:p>
            <a:r>
              <a:rPr lang="en-US" sz="2400" dirty="0"/>
              <a:t>			Or, a point is represents a location in space or on a drawing &amp; has no width, height or depth.</a:t>
            </a:r>
          </a:p>
          <a:p>
            <a:r>
              <a:rPr lang="en-US" sz="2400" dirty="0"/>
              <a:t>A point is simple &amp; simple entity denoted by capital alphabets (A, B, C… Z) </a:t>
            </a:r>
          </a:p>
          <a:p>
            <a:r>
              <a:rPr lang="en-US" sz="2400" dirty="0"/>
              <a:t>Its front view is denoted by a’</a:t>
            </a:r>
          </a:p>
          <a:p>
            <a:r>
              <a:rPr lang="en-US" sz="2400" dirty="0"/>
              <a:t>Its top view is denoted by a</a:t>
            </a:r>
          </a:p>
        </p:txBody>
      </p:sp>
    </p:spTree>
    <p:extLst>
      <p:ext uri="{BB962C8B-B14F-4D97-AF65-F5344CB8AC3E}">
        <p14:creationId xmlns:p14="http://schemas.microsoft.com/office/powerpoint/2010/main" val="7193817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26E156C-FE64-4634-BF9E-E1F90539B98D}"/>
              </a:ext>
            </a:extLst>
          </p:cNvPr>
          <p:cNvSpPr txBox="1">
            <a:spLocks noChangeArrowheads="1"/>
          </p:cNvSpPr>
          <p:nvPr/>
        </p:nvSpPr>
        <p:spPr>
          <a:xfrm>
            <a:off x="1504949" y="-16453"/>
            <a:ext cx="10687051" cy="1033112"/>
          </a:xfrm>
          <a:prstGeom prst="rect">
            <a:avLst/>
          </a:prstGeom>
          <a:solidFill>
            <a:srgbClr val="C00000"/>
          </a:solidFill>
        </p:spPr>
        <p:txBody>
          <a:bodyPr/>
          <a:lstStyle/>
          <a:p>
            <a:pPr lvl="0" algn="ctr">
              <a:lnSpc>
                <a:spcPct val="90000"/>
              </a:lnSpc>
              <a:spcBef>
                <a:spcPct val="0"/>
              </a:spcBef>
              <a:defRPr/>
            </a:pPr>
            <a:r>
              <a:rPr lang="en-US" sz="2800" b="1" dirty="0">
                <a:solidFill>
                  <a:schemeClr val="bg1"/>
                </a:solidFill>
              </a:rPr>
              <a:t>Questions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CBF700-51A9-49B3-9762-16FCE2684455}"/>
              </a:ext>
            </a:extLst>
          </p:cNvPr>
          <p:cNvSpPr txBox="1">
            <a:spLocks noChangeArrowheads="1"/>
          </p:cNvSpPr>
          <p:nvPr/>
        </p:nvSpPr>
        <p:spPr>
          <a:xfrm>
            <a:off x="-1" y="6436129"/>
            <a:ext cx="12191997" cy="401782"/>
          </a:xfrm>
          <a:prstGeom prst="rect">
            <a:avLst/>
          </a:prstGeom>
          <a:solidFill>
            <a:srgbClr val="C00000"/>
          </a:solidFill>
        </p:spPr>
        <p:txBody>
          <a:bodyPr/>
          <a:lstStyle/>
          <a:p>
            <a:pPr>
              <a:lnSpc>
                <a:spcPct val="90000"/>
              </a:lnSpc>
              <a:spcBef>
                <a:spcPct val="0"/>
              </a:spcBef>
              <a:defRPr/>
            </a:pPr>
            <a:r>
              <a:rPr kumimoji="0" lang="en-IN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nos"/>
                <a:ea typeface="+mj-ea"/>
                <a:cs typeface="+mj-cs"/>
              </a:rPr>
              <a:t>				     		</a:t>
            </a:r>
            <a:endParaRPr lang="zh-CN" altLang="en-US" sz="2400" b="1" dirty="0">
              <a:solidFill>
                <a:schemeClr val="bg1"/>
              </a:solidFill>
              <a:latin typeface="Tinos"/>
            </a:endParaRPr>
          </a:p>
          <a:p>
            <a:pPr lvl="0">
              <a:lnSpc>
                <a:spcPct val="90000"/>
              </a:lnSpc>
              <a:spcBef>
                <a:spcPct val="0"/>
              </a:spcBef>
              <a:defRPr/>
            </a:pPr>
            <a:endParaRPr kumimoji="0" lang="en-IN" altLang="zh-CN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inos"/>
              <a:ea typeface="+mj-ea"/>
              <a:cs typeface="+mj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A539C75-5F76-421D-9730-EDC319C993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97"/>
            <a:ext cx="1504949" cy="1023587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951564" y="1218851"/>
            <a:ext cx="10823094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endParaRPr lang="en-US" sz="2400" dirty="0">
              <a:solidFill>
                <a:srgbClr val="00B05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b="1" dirty="0">
                <a:solidFill>
                  <a:srgbClr val="00B050"/>
                </a:solidFill>
              </a:rPr>
              <a:t>What are the notations used in denoting the projection of point?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sz="2400" b="1" dirty="0">
                <a:solidFill>
                  <a:srgbClr val="00B050"/>
                </a:solidFill>
              </a:rPr>
              <a:t>A point A is 20 mm above HP and 30 mm in front of VP. Draw its projections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sz="2400" b="1" dirty="0">
                <a:solidFill>
                  <a:srgbClr val="00B050"/>
                </a:solidFill>
              </a:rPr>
              <a:t>A point D is 20 mm below HP and 30 mm in front of VP. Draw its projections.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sz="2400" b="1" dirty="0">
                <a:solidFill>
                  <a:srgbClr val="00B050"/>
                </a:solidFill>
              </a:rPr>
              <a:t>Draw the projections of the following points on the same ground line, keeping the distance between projectors equal to 25 mm. (</a:t>
            </a:r>
            <a:r>
              <a:rPr lang="en-GB" sz="2400" b="1" dirty="0" err="1">
                <a:solidFill>
                  <a:srgbClr val="00B050"/>
                </a:solidFill>
              </a:rPr>
              <a:t>i</a:t>
            </a:r>
            <a:r>
              <a:rPr lang="en-GB" sz="2400" b="1" dirty="0">
                <a:solidFill>
                  <a:srgbClr val="00B050"/>
                </a:solidFill>
              </a:rPr>
              <a:t>) Point A, 20 mm above HP, 25 mm behind VP; (ii) Point B, 25 mm below HP, 20 mm behind VP; (iii) Point C, 20 mm below HP, 30 mm in front of VP; (iv) Point D, 20 mm above HP, 25 mm in front of VP; (v) Point E, on HP, 25 mm behind VP; (vi) Point F, on VP, 30 mm above HP</a:t>
            </a:r>
            <a:endParaRPr lang="en-US" sz="2400" b="1" dirty="0">
              <a:solidFill>
                <a:srgbClr val="00B050"/>
              </a:solidFill>
            </a:endParaRPr>
          </a:p>
          <a:p>
            <a:endParaRPr lang="en-US" sz="24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93817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26E156C-FE64-4634-BF9E-E1F90539B98D}"/>
              </a:ext>
            </a:extLst>
          </p:cNvPr>
          <p:cNvSpPr txBox="1">
            <a:spLocks noChangeArrowheads="1"/>
          </p:cNvSpPr>
          <p:nvPr/>
        </p:nvSpPr>
        <p:spPr>
          <a:xfrm>
            <a:off x="1504949" y="-16453"/>
            <a:ext cx="10687051" cy="1033112"/>
          </a:xfrm>
          <a:prstGeom prst="rect">
            <a:avLst/>
          </a:prstGeom>
          <a:solidFill>
            <a:srgbClr val="C00000"/>
          </a:solidFill>
        </p:spPr>
        <p:txBody>
          <a:bodyPr/>
          <a:lstStyle/>
          <a:p>
            <a:pPr lvl="0" algn="ctr">
              <a:lnSpc>
                <a:spcPct val="90000"/>
              </a:lnSpc>
              <a:spcBef>
                <a:spcPct val="0"/>
              </a:spcBef>
              <a:defRPr/>
            </a:pPr>
            <a:r>
              <a:rPr lang="en-US" sz="2800" b="1" dirty="0">
                <a:solidFill>
                  <a:schemeClr val="bg1"/>
                </a:solidFill>
              </a:rPr>
              <a:t>References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CBF700-51A9-49B3-9762-16FCE2684455}"/>
              </a:ext>
            </a:extLst>
          </p:cNvPr>
          <p:cNvSpPr txBox="1">
            <a:spLocks noChangeArrowheads="1"/>
          </p:cNvSpPr>
          <p:nvPr/>
        </p:nvSpPr>
        <p:spPr>
          <a:xfrm>
            <a:off x="-1" y="6436129"/>
            <a:ext cx="12191997" cy="401782"/>
          </a:xfrm>
          <a:prstGeom prst="rect">
            <a:avLst/>
          </a:prstGeom>
          <a:solidFill>
            <a:srgbClr val="C00000"/>
          </a:solidFill>
        </p:spPr>
        <p:txBody>
          <a:bodyPr/>
          <a:lstStyle/>
          <a:p>
            <a:pPr>
              <a:lnSpc>
                <a:spcPct val="90000"/>
              </a:lnSpc>
              <a:spcBef>
                <a:spcPct val="0"/>
              </a:spcBef>
              <a:defRPr/>
            </a:pPr>
            <a:r>
              <a:rPr kumimoji="0" lang="en-IN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nos"/>
                <a:ea typeface="+mj-ea"/>
                <a:cs typeface="+mj-cs"/>
              </a:rPr>
              <a:t>				     		</a:t>
            </a:r>
            <a:endParaRPr lang="zh-CN" altLang="en-US" sz="2400" b="1" dirty="0">
              <a:solidFill>
                <a:schemeClr val="bg1"/>
              </a:solidFill>
              <a:latin typeface="Tinos"/>
            </a:endParaRPr>
          </a:p>
          <a:p>
            <a:pPr lvl="0">
              <a:lnSpc>
                <a:spcPct val="90000"/>
              </a:lnSpc>
              <a:spcBef>
                <a:spcPct val="0"/>
              </a:spcBef>
              <a:defRPr/>
            </a:pPr>
            <a:endParaRPr kumimoji="0" lang="en-IN" altLang="zh-CN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inos"/>
              <a:ea typeface="+mj-ea"/>
              <a:cs typeface="+mj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A539C75-5F76-421D-9730-EDC319C993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97"/>
            <a:ext cx="1504949" cy="102358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32234" y="1678682"/>
            <a:ext cx="1131402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Courier New" pitchFamily="49" charset="0"/>
              <a:buChar char="o"/>
            </a:pPr>
            <a:r>
              <a:rPr lang="en-US" sz="2400" b="1" dirty="0">
                <a:solidFill>
                  <a:schemeClr val="tx2">
                    <a:shade val="85000"/>
                    <a:satMod val="150000"/>
                  </a:schemeClr>
                </a:solidFill>
              </a:rPr>
              <a:t> Engineering Drawing by N. D. Bhatt and V. M. Panchal</a:t>
            </a:r>
          </a:p>
          <a:p>
            <a:endParaRPr lang="en-US" sz="2400" b="1" dirty="0">
              <a:solidFill>
                <a:schemeClr val="tx2">
                  <a:shade val="85000"/>
                  <a:satMod val="150000"/>
                </a:schemeClr>
              </a:solidFill>
            </a:endParaRPr>
          </a:p>
          <a:p>
            <a:pPr>
              <a:buFont typeface="Courier New" pitchFamily="49" charset="0"/>
              <a:buChar char="o"/>
            </a:pPr>
            <a:r>
              <a:rPr lang="en-US" sz="2400" b="1" dirty="0">
                <a:solidFill>
                  <a:schemeClr val="tx2">
                    <a:shade val="85000"/>
                    <a:satMod val="150000"/>
                  </a:schemeClr>
                </a:solidFill>
              </a:rPr>
              <a:t> Engineering Graphics by K. C. John</a:t>
            </a:r>
          </a:p>
          <a:p>
            <a:endParaRPr lang="en-US" sz="2400" b="1" dirty="0">
              <a:solidFill>
                <a:schemeClr val="tx2">
                  <a:shade val="85000"/>
                  <a:satMod val="150000"/>
                </a:schemeClr>
              </a:solidFill>
            </a:endParaRPr>
          </a:p>
          <a:p>
            <a:pPr>
              <a:buFont typeface="Courier New" pitchFamily="49" charset="0"/>
              <a:buChar char="o"/>
            </a:pPr>
            <a:r>
              <a:rPr lang="en-US" sz="2400" b="1" dirty="0">
                <a:solidFill>
                  <a:schemeClr val="tx2">
                    <a:shade val="85000"/>
                    <a:satMod val="150000"/>
                  </a:schemeClr>
                </a:solidFill>
              </a:rPr>
              <a:t> NPTEL</a:t>
            </a:r>
            <a:endParaRPr 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93817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26E156C-FE64-4634-BF9E-E1F90539B98D}"/>
              </a:ext>
            </a:extLst>
          </p:cNvPr>
          <p:cNvSpPr txBox="1">
            <a:spLocks noChangeArrowheads="1"/>
          </p:cNvSpPr>
          <p:nvPr/>
        </p:nvSpPr>
        <p:spPr>
          <a:xfrm>
            <a:off x="1504949" y="-16453"/>
            <a:ext cx="10687051" cy="1033112"/>
          </a:xfrm>
          <a:prstGeom prst="rect">
            <a:avLst/>
          </a:prstGeom>
          <a:solidFill>
            <a:srgbClr val="C00000"/>
          </a:solidFill>
        </p:spPr>
        <p:txBody>
          <a:bodyPr/>
          <a:lstStyle/>
          <a:p>
            <a:pPr lvl="0" algn="ctr">
              <a:lnSpc>
                <a:spcPct val="90000"/>
              </a:lnSpc>
              <a:spcBef>
                <a:spcPct val="0"/>
              </a:spcBef>
              <a:defRPr/>
            </a:pP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CBF700-51A9-49B3-9762-16FCE2684455}"/>
              </a:ext>
            </a:extLst>
          </p:cNvPr>
          <p:cNvSpPr txBox="1">
            <a:spLocks noChangeArrowheads="1"/>
          </p:cNvSpPr>
          <p:nvPr/>
        </p:nvSpPr>
        <p:spPr>
          <a:xfrm>
            <a:off x="-1" y="6436129"/>
            <a:ext cx="12191997" cy="401782"/>
          </a:xfrm>
          <a:prstGeom prst="rect">
            <a:avLst/>
          </a:prstGeom>
          <a:solidFill>
            <a:srgbClr val="C00000"/>
          </a:solidFill>
        </p:spPr>
        <p:txBody>
          <a:bodyPr/>
          <a:lstStyle/>
          <a:p>
            <a:pPr>
              <a:lnSpc>
                <a:spcPct val="90000"/>
              </a:lnSpc>
              <a:spcBef>
                <a:spcPct val="0"/>
              </a:spcBef>
              <a:defRPr/>
            </a:pPr>
            <a:r>
              <a:rPr kumimoji="0" lang="en-IN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nos"/>
                <a:ea typeface="+mj-ea"/>
                <a:cs typeface="+mj-cs"/>
              </a:rPr>
              <a:t>				     		</a:t>
            </a:r>
            <a:endParaRPr lang="zh-CN" altLang="en-US" sz="2400" b="1" dirty="0">
              <a:solidFill>
                <a:schemeClr val="bg1"/>
              </a:solidFill>
              <a:latin typeface="Tinos"/>
            </a:endParaRPr>
          </a:p>
          <a:p>
            <a:pPr lvl="0">
              <a:lnSpc>
                <a:spcPct val="90000"/>
              </a:lnSpc>
              <a:spcBef>
                <a:spcPct val="0"/>
              </a:spcBef>
              <a:defRPr/>
            </a:pPr>
            <a:endParaRPr kumimoji="0" lang="en-IN" altLang="zh-CN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inos"/>
              <a:ea typeface="+mj-ea"/>
              <a:cs typeface="+mj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A539C75-5F76-421D-9730-EDC319C993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97"/>
            <a:ext cx="1504949" cy="102358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251862" y="2797778"/>
            <a:ext cx="782016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b="1" dirty="0">
                <a:solidFill>
                  <a:srgbClr val="92D050"/>
                </a:soli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7193817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0D251EB-177F-4340-BD47-D9D1E014DFAD}"/>
              </a:ext>
            </a:extLst>
          </p:cNvPr>
          <p:cNvSpPr txBox="1">
            <a:spLocks noChangeArrowheads="1"/>
          </p:cNvSpPr>
          <p:nvPr/>
        </p:nvSpPr>
        <p:spPr>
          <a:xfrm>
            <a:off x="1504949" y="-16453"/>
            <a:ext cx="10687051" cy="1033112"/>
          </a:xfrm>
          <a:prstGeom prst="rect">
            <a:avLst/>
          </a:prstGeom>
          <a:solidFill>
            <a:srgbClr val="C00000"/>
          </a:solidFill>
        </p:spPr>
        <p:txBody>
          <a:bodyPr/>
          <a:lstStyle/>
          <a:p>
            <a:pPr algn="ctr" fontAlgn="base"/>
            <a:r>
              <a:rPr lang="en-IN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Prerequisite/Recapitulations</a:t>
            </a:r>
            <a:endParaRPr lang="en-IN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FEA30AE-1B9E-4DC8-B9DB-497045811F8F}"/>
              </a:ext>
            </a:extLst>
          </p:cNvPr>
          <p:cNvSpPr txBox="1">
            <a:spLocks noChangeArrowheads="1"/>
          </p:cNvSpPr>
          <p:nvPr/>
        </p:nvSpPr>
        <p:spPr>
          <a:xfrm>
            <a:off x="-1" y="6436129"/>
            <a:ext cx="12191997" cy="401782"/>
          </a:xfrm>
          <a:prstGeom prst="rect">
            <a:avLst/>
          </a:prstGeom>
          <a:solidFill>
            <a:srgbClr val="C00000"/>
          </a:solidFill>
        </p:spPr>
        <p:txBody>
          <a:bodyPr/>
          <a:lstStyle/>
          <a:p>
            <a:pPr>
              <a:lnSpc>
                <a:spcPct val="90000"/>
              </a:lnSpc>
              <a:spcBef>
                <a:spcPct val="0"/>
              </a:spcBef>
              <a:defRPr/>
            </a:pPr>
            <a:r>
              <a:rPr kumimoji="0" lang="en-IN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nos"/>
                <a:ea typeface="+mj-ea"/>
                <a:cs typeface="+mj-cs"/>
              </a:rPr>
              <a:t>				     		</a:t>
            </a:r>
            <a:endParaRPr lang="zh-CN" altLang="en-US" sz="2400" b="1" dirty="0">
              <a:solidFill>
                <a:schemeClr val="bg1"/>
              </a:solidFill>
              <a:latin typeface="Tinos"/>
            </a:endParaRPr>
          </a:p>
          <a:p>
            <a:pPr lvl="0">
              <a:lnSpc>
                <a:spcPct val="90000"/>
              </a:lnSpc>
              <a:spcBef>
                <a:spcPct val="0"/>
              </a:spcBef>
              <a:defRPr/>
            </a:pPr>
            <a:endParaRPr kumimoji="0" lang="en-IN" altLang="zh-CN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inos"/>
              <a:ea typeface="+mj-ea"/>
              <a:cs typeface="+mj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D267548-C4FE-4898-B521-1E584A055D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97"/>
            <a:ext cx="1504949" cy="102358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52474" y="1487946"/>
            <a:ext cx="43672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2400" b="1" dirty="0"/>
              <a:t>Basics of Engineering Graphics</a:t>
            </a:r>
          </a:p>
          <a:p>
            <a:pPr>
              <a:buFont typeface="Arial" pitchFamily="34" charset="0"/>
              <a:buChar char="•"/>
            </a:pPr>
            <a:r>
              <a:rPr lang="en-US" sz="2400" b="1" dirty="0"/>
              <a:t>Drawing, Sketching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310703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01C2B435-4D68-4B76-AC1D-F593F1F4CC63}"/>
              </a:ext>
            </a:extLst>
          </p:cNvPr>
          <p:cNvSpPr txBox="1">
            <a:spLocks noChangeArrowheads="1"/>
          </p:cNvSpPr>
          <p:nvPr/>
        </p:nvSpPr>
        <p:spPr>
          <a:xfrm>
            <a:off x="1504949" y="-16453"/>
            <a:ext cx="10687051" cy="1033112"/>
          </a:xfrm>
          <a:prstGeom prst="rect">
            <a:avLst/>
          </a:prstGeom>
          <a:solidFill>
            <a:srgbClr val="C00000"/>
          </a:solidFill>
        </p:spPr>
        <p:txBody>
          <a:bodyPr/>
          <a:lstStyle/>
          <a:p>
            <a:pPr algn="ctr" fontAlgn="base"/>
            <a:r>
              <a:rPr lang="en-IN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Objectives</a:t>
            </a:r>
            <a:endParaRPr lang="en-IN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AE9E8CD-590E-4751-A074-6DE11C8DFF16}"/>
              </a:ext>
            </a:extLst>
          </p:cNvPr>
          <p:cNvSpPr txBox="1">
            <a:spLocks noChangeArrowheads="1"/>
          </p:cNvSpPr>
          <p:nvPr/>
        </p:nvSpPr>
        <p:spPr>
          <a:xfrm>
            <a:off x="-1" y="6436129"/>
            <a:ext cx="12191997" cy="401782"/>
          </a:xfrm>
          <a:prstGeom prst="rect">
            <a:avLst/>
          </a:prstGeom>
          <a:solidFill>
            <a:srgbClr val="C00000"/>
          </a:solidFill>
        </p:spPr>
        <p:txBody>
          <a:bodyPr/>
          <a:lstStyle/>
          <a:p>
            <a:pPr>
              <a:lnSpc>
                <a:spcPct val="90000"/>
              </a:lnSpc>
              <a:spcBef>
                <a:spcPct val="0"/>
              </a:spcBef>
              <a:defRPr/>
            </a:pPr>
            <a:r>
              <a:rPr kumimoji="0" lang="en-IN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nos"/>
                <a:ea typeface="+mj-ea"/>
                <a:cs typeface="+mj-cs"/>
              </a:rPr>
              <a:t>				     		</a:t>
            </a:r>
            <a:endParaRPr lang="zh-CN" altLang="en-US" sz="2400" b="1" dirty="0">
              <a:solidFill>
                <a:schemeClr val="bg1"/>
              </a:solidFill>
              <a:latin typeface="Tinos"/>
            </a:endParaRPr>
          </a:p>
          <a:p>
            <a:pPr lvl="0">
              <a:lnSpc>
                <a:spcPct val="90000"/>
              </a:lnSpc>
              <a:spcBef>
                <a:spcPct val="0"/>
              </a:spcBef>
              <a:defRPr/>
            </a:pPr>
            <a:endParaRPr kumimoji="0" lang="en-IN" altLang="zh-CN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inos"/>
              <a:ea typeface="+mj-ea"/>
              <a:cs typeface="+mj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4907ECC-6CF1-4198-9BE1-C543A70E46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97"/>
            <a:ext cx="1504949" cy="102358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C9CDC32-F94B-400D-AF16-E8419A3E9CA0}"/>
              </a:ext>
            </a:extLst>
          </p:cNvPr>
          <p:cNvSpPr txBox="1"/>
          <p:nvPr/>
        </p:nvSpPr>
        <p:spPr>
          <a:xfrm>
            <a:off x="594218" y="2061543"/>
            <a:ext cx="6591881" cy="32571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800" dirty="0"/>
              <a:t>Introduction to Projection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800" dirty="0"/>
              <a:t>Different views and Notation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800" dirty="0"/>
              <a:t>Convention used in drawing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800" dirty="0"/>
              <a:t>Point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800" dirty="0"/>
              <a:t>Projection of Point in different plane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2EFED07-F75B-40ED-8E8D-D5F37756B9D8}"/>
              </a:ext>
            </a:extLst>
          </p:cNvPr>
          <p:cNvSpPr/>
          <p:nvPr/>
        </p:nvSpPr>
        <p:spPr>
          <a:xfrm>
            <a:off x="256593" y="1425750"/>
            <a:ext cx="572182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rgbClr val="00B0F0"/>
                </a:solidFill>
              </a:rPr>
              <a:t>To acquire knowledge about:</a:t>
            </a:r>
          </a:p>
        </p:txBody>
      </p:sp>
    </p:spTree>
    <p:extLst>
      <p:ext uri="{BB962C8B-B14F-4D97-AF65-F5344CB8AC3E}">
        <p14:creationId xmlns:p14="http://schemas.microsoft.com/office/powerpoint/2010/main" val="12070859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26E156C-FE64-4634-BF9E-E1F90539B98D}"/>
              </a:ext>
            </a:extLst>
          </p:cNvPr>
          <p:cNvSpPr txBox="1">
            <a:spLocks noChangeArrowheads="1"/>
          </p:cNvSpPr>
          <p:nvPr/>
        </p:nvSpPr>
        <p:spPr>
          <a:xfrm>
            <a:off x="1504949" y="-16453"/>
            <a:ext cx="10687051" cy="1033112"/>
          </a:xfrm>
          <a:prstGeom prst="rect">
            <a:avLst/>
          </a:prstGeom>
          <a:solidFill>
            <a:srgbClr val="C00000"/>
          </a:solidFill>
        </p:spPr>
        <p:txBody>
          <a:bodyPr/>
          <a:lstStyle/>
          <a:p>
            <a:pPr algn="ctr">
              <a:lnSpc>
                <a:spcPct val="90000"/>
              </a:lnSpc>
              <a:spcBef>
                <a:spcPct val="0"/>
              </a:spcBef>
              <a:defRPr/>
            </a:pPr>
            <a:r>
              <a:rPr lang="en-US" sz="3200" b="1" dirty="0">
                <a:solidFill>
                  <a:schemeClr val="bg1"/>
                </a:solidFill>
              </a:rPr>
              <a:t>First Angle vs. Third Angle Projection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CBF700-51A9-49B3-9762-16FCE2684455}"/>
              </a:ext>
            </a:extLst>
          </p:cNvPr>
          <p:cNvSpPr txBox="1">
            <a:spLocks noChangeArrowheads="1"/>
          </p:cNvSpPr>
          <p:nvPr/>
        </p:nvSpPr>
        <p:spPr>
          <a:xfrm>
            <a:off x="-1" y="6436129"/>
            <a:ext cx="12191997" cy="401782"/>
          </a:xfrm>
          <a:prstGeom prst="rect">
            <a:avLst/>
          </a:prstGeom>
          <a:solidFill>
            <a:srgbClr val="C00000"/>
          </a:solidFill>
        </p:spPr>
        <p:txBody>
          <a:bodyPr/>
          <a:lstStyle/>
          <a:p>
            <a:pPr>
              <a:lnSpc>
                <a:spcPct val="90000"/>
              </a:lnSpc>
              <a:spcBef>
                <a:spcPct val="0"/>
              </a:spcBef>
              <a:defRPr/>
            </a:pPr>
            <a:r>
              <a:rPr kumimoji="0" lang="en-IN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nos"/>
                <a:ea typeface="+mj-ea"/>
                <a:cs typeface="+mj-cs"/>
              </a:rPr>
              <a:t>				     		</a:t>
            </a:r>
            <a:endParaRPr lang="zh-CN" altLang="en-US" sz="2400" b="1" dirty="0">
              <a:solidFill>
                <a:schemeClr val="bg1"/>
              </a:solidFill>
              <a:latin typeface="Tinos"/>
            </a:endParaRPr>
          </a:p>
          <a:p>
            <a:pPr lvl="0">
              <a:lnSpc>
                <a:spcPct val="90000"/>
              </a:lnSpc>
              <a:spcBef>
                <a:spcPct val="0"/>
              </a:spcBef>
              <a:defRPr/>
            </a:pPr>
            <a:endParaRPr kumimoji="0" lang="en-IN" altLang="zh-CN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inos"/>
              <a:ea typeface="+mj-ea"/>
              <a:cs typeface="+mj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A539C75-5F76-421D-9730-EDC319C993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97"/>
            <a:ext cx="1504949" cy="1023587"/>
          </a:xfrm>
          <a:prstGeom prst="rect">
            <a:avLst/>
          </a:prstGeom>
        </p:spPr>
      </p:pic>
      <p:pic>
        <p:nvPicPr>
          <p:cNvPr id="34818" name="Picture 2" descr="Why first angle and third angle projection method is used in machine design  and why second and fourth angle method is not used? - Mechanical  Engineering Questions - Mechanical Engineering">
            <a:extLst>
              <a:ext uri="{FF2B5EF4-FFF2-40B4-BE49-F238E27FC236}">
                <a16:creationId xmlns:a16="http://schemas.microsoft.com/office/drawing/2014/main" id="{B9DAEE47-5D29-4DA5-9FF5-B16F6E9429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2161" y="1026183"/>
            <a:ext cx="6172710" cy="5164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CB82E7BB-0155-4FB1-A3AD-9F638879AF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5303348"/>
              </p:ext>
            </p:extLst>
          </p:nvPr>
        </p:nvGraphicFramePr>
        <p:xfrm>
          <a:off x="177407" y="1232841"/>
          <a:ext cx="4718149" cy="4958263"/>
        </p:xfrm>
        <a:graphic>
          <a:graphicData uri="http://schemas.openxmlformats.org/drawingml/2006/table">
            <a:tbl>
              <a:tblPr/>
              <a:tblGrid>
                <a:gridCol w="23967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213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235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latin typeface="Calibri"/>
                          <a:ea typeface="Calibri"/>
                          <a:cs typeface="Times New Roman"/>
                        </a:rPr>
                        <a:t>   </a:t>
                      </a:r>
                      <a:r>
                        <a:rPr lang="en-US" sz="1100" b="1" u="sng" dirty="0">
                          <a:latin typeface="Calibri"/>
                          <a:ea typeface="Calibri"/>
                          <a:cs typeface="Times New Roman"/>
                        </a:rPr>
                        <a:t>1</a:t>
                      </a:r>
                      <a:r>
                        <a:rPr lang="en-US" sz="1100" b="1" u="sng" baseline="30000" dirty="0">
                          <a:latin typeface="Calibri"/>
                          <a:ea typeface="Calibri"/>
                          <a:cs typeface="Times New Roman"/>
                        </a:rPr>
                        <a:t>ST</a:t>
                      </a:r>
                      <a:r>
                        <a:rPr lang="en-US" sz="1100" b="1" u="sng" dirty="0">
                          <a:latin typeface="Calibri"/>
                          <a:ea typeface="Calibri"/>
                          <a:cs typeface="Times New Roman"/>
                        </a:rPr>
                        <a:t> ANGLE OF PROJECTION</a:t>
                      </a:r>
                      <a:endParaRPr lang="en-US" sz="11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u="sng">
                          <a:latin typeface="Calibri"/>
                          <a:ea typeface="Calibri"/>
                          <a:cs typeface="Times New Roman"/>
                        </a:rPr>
                        <a:t>3RD ANGLE OF PROJECTION</a:t>
                      </a:r>
                      <a:endParaRPr lang="en-US" sz="1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65905">
                <a:tc>
                  <a:txBody>
                    <a:bodyPr/>
                    <a:lstStyle/>
                    <a:p>
                      <a:pPr marL="342900" marR="0" lvl="0" indent="-34290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/>
                        <a:buChar char=""/>
                      </a:pPr>
                      <a:r>
                        <a:rPr lang="en-US" sz="1200" dirty="0">
                          <a:latin typeface="Calibri"/>
                          <a:ea typeface="Calibri"/>
                          <a:cs typeface="Times New Roman"/>
                        </a:rPr>
                        <a:t>The object is kept in the 1</a:t>
                      </a:r>
                      <a:r>
                        <a:rPr lang="en-US" sz="1200" baseline="30000" dirty="0">
                          <a:latin typeface="Calibri"/>
                          <a:ea typeface="Calibri"/>
                          <a:cs typeface="Times New Roman"/>
                        </a:rPr>
                        <a:t>st</a:t>
                      </a:r>
                      <a:r>
                        <a:rPr lang="en-US" sz="1200" dirty="0">
                          <a:latin typeface="Calibri"/>
                          <a:ea typeface="Calibri"/>
                          <a:cs typeface="Times New Roman"/>
                        </a:rPr>
                        <a:t> quadrant.	</a:t>
                      </a:r>
                    </a:p>
                    <a:p>
                      <a:pPr marL="342900" marR="0" lvl="0" indent="-34290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/>
                        <a:buChar char=""/>
                      </a:pPr>
                      <a:r>
                        <a:rPr lang="en-US" sz="1200" dirty="0">
                          <a:latin typeface="Calibri"/>
                          <a:ea typeface="Calibri"/>
                          <a:cs typeface="Times New Roman"/>
                        </a:rPr>
                        <a:t>The object lies in between the observer &amp; the  Plane of projection        </a:t>
                      </a:r>
                    </a:p>
                    <a:p>
                      <a:pPr marL="342900" marR="0" lvl="0" indent="-34290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/>
                        <a:buChar char=""/>
                      </a:pPr>
                      <a:r>
                        <a:rPr lang="en-US" sz="1200" dirty="0">
                          <a:latin typeface="Calibri"/>
                          <a:ea typeface="Calibri"/>
                          <a:cs typeface="Times New Roman"/>
                        </a:rPr>
                        <a:t>The plane of projection is assumed to be Non-transparent</a:t>
                      </a:r>
                    </a:p>
                    <a:p>
                      <a:pPr marL="342900" marR="0" lvl="0" indent="-34290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/>
                        <a:buChar char=""/>
                      </a:pPr>
                      <a:r>
                        <a:rPr lang="en-US" sz="1200" dirty="0">
                          <a:latin typeface="Calibri"/>
                          <a:ea typeface="Calibri"/>
                          <a:cs typeface="Times New Roman"/>
                        </a:rPr>
                        <a:t> In this method, when the views are drawn in their relative position, the plan comes below the FV/elevation or the TV drawn below the FV.</a:t>
                      </a:r>
                    </a:p>
                    <a:p>
                      <a:pPr marL="342900" marR="0" lvl="0" indent="-34290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/>
                        <a:buChar char=""/>
                      </a:pPr>
                      <a:r>
                        <a:rPr lang="en-US" sz="1200" dirty="0">
                          <a:latin typeface="Calibri"/>
                          <a:ea typeface="Calibri"/>
                          <a:cs typeface="Times New Roman"/>
                        </a:rPr>
                        <a:t>The left side view is drawn to the right side of the FV.</a:t>
                      </a:r>
                    </a:p>
                    <a:p>
                      <a:pPr marL="342900" marR="0" lvl="0" indent="-34290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/>
                        <a:buChar char=""/>
                      </a:pPr>
                      <a:r>
                        <a:rPr lang="en-US" sz="1200" dirty="0">
                          <a:latin typeface="Calibri"/>
                          <a:ea typeface="Calibri"/>
                          <a:cs typeface="Times New Roman"/>
                        </a:rPr>
                        <a:t>The right side view is drawn to the left side of the FV.</a:t>
                      </a:r>
                    </a:p>
                    <a:p>
                      <a:pPr marL="342900" marR="0" lvl="0" indent="-34290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/>
                        <a:buChar char=""/>
                      </a:pPr>
                      <a:r>
                        <a:rPr lang="en-US" sz="1200" dirty="0">
                          <a:latin typeface="Calibri"/>
                          <a:ea typeface="Calibri"/>
                          <a:cs typeface="Times New Roman"/>
                        </a:rPr>
                        <a:t>This method of projection is used In European Countries &amp; bureau of Indian standard is adopted </a:t>
                      </a:r>
                      <a:r>
                        <a:rPr lang="en-US" sz="1200" dirty="0" err="1">
                          <a:latin typeface="Calibri"/>
                          <a:ea typeface="Calibri"/>
                          <a:cs typeface="Times New Roman"/>
                        </a:rPr>
                        <a:t>w.e.f</a:t>
                      </a:r>
                      <a:r>
                        <a:rPr lang="en-US" sz="1200" dirty="0">
                          <a:latin typeface="Calibri"/>
                          <a:ea typeface="Calibri"/>
                          <a:cs typeface="Times New Roman"/>
                        </a:rPr>
                        <a:t>. 1981.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/>
                        <a:buChar char=""/>
                      </a:pPr>
                      <a:r>
                        <a:rPr lang="en-US" sz="1200" dirty="0">
                          <a:latin typeface="Calibri"/>
                          <a:ea typeface="Calibri"/>
                          <a:cs typeface="Times New Roman"/>
                        </a:rPr>
                        <a:t>The object is assumed to keep in 3</a:t>
                      </a:r>
                      <a:r>
                        <a:rPr lang="en-US" sz="1200" baseline="30000" dirty="0">
                          <a:latin typeface="Calibri"/>
                          <a:ea typeface="Calibri"/>
                          <a:cs typeface="Times New Roman"/>
                        </a:rPr>
                        <a:t>rd</a:t>
                      </a:r>
                      <a:r>
                        <a:rPr lang="en-US" sz="1200" dirty="0">
                          <a:latin typeface="Calibri"/>
                          <a:ea typeface="Calibri"/>
                          <a:cs typeface="Times New Roman"/>
                        </a:rPr>
                        <a:t> quadrant.</a:t>
                      </a:r>
                    </a:p>
                    <a:p>
                      <a:pPr marL="342900" marR="0" lvl="0" indent="-34290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/>
                        <a:buChar char=""/>
                      </a:pPr>
                      <a:r>
                        <a:rPr lang="en-US" sz="1200" dirty="0">
                          <a:latin typeface="Calibri"/>
                          <a:ea typeface="Calibri"/>
                          <a:cs typeface="Times New Roman"/>
                        </a:rPr>
                        <a:t>The plane of projection lies between the observer and the object.</a:t>
                      </a:r>
                    </a:p>
                    <a:p>
                      <a:pPr marL="342900" marR="0" lvl="0" indent="-34290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/>
                        <a:buChar char=""/>
                      </a:pPr>
                      <a:r>
                        <a:rPr lang="en-US" sz="1200" dirty="0">
                          <a:latin typeface="Calibri"/>
                          <a:ea typeface="Calibri"/>
                          <a:cs typeface="Times New Roman"/>
                        </a:rPr>
                        <a:t>The plane of projection is assumed to be transparent </a:t>
                      </a:r>
                    </a:p>
                    <a:p>
                      <a:pPr marL="342900" marR="0" lvl="0" indent="-34290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/>
                        <a:buChar char=""/>
                      </a:pPr>
                      <a:r>
                        <a:rPr lang="en-US" sz="1200" dirty="0">
                          <a:latin typeface="Calibri"/>
                          <a:ea typeface="Calibri"/>
                          <a:cs typeface="Times New Roman"/>
                        </a:rPr>
                        <a:t>In this method, when the views are drawn in their relative position, the plan comes above the elevation or TV is drawn above the FV.</a:t>
                      </a:r>
                    </a:p>
                    <a:p>
                      <a:pPr marL="342900" marR="0" lvl="0" indent="-34290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/>
                        <a:buChar char=""/>
                      </a:pPr>
                      <a:r>
                        <a:rPr lang="en-US" sz="1200" dirty="0">
                          <a:latin typeface="Calibri"/>
                          <a:ea typeface="Calibri"/>
                          <a:cs typeface="Times New Roman"/>
                        </a:rPr>
                        <a:t>The left side view is drawn to the left side of the FV.</a:t>
                      </a:r>
                    </a:p>
                    <a:p>
                      <a:pPr marL="342900" marR="0" lvl="0" indent="-34290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/>
                        <a:buChar char=""/>
                      </a:pPr>
                      <a:r>
                        <a:rPr lang="en-US" sz="1200" dirty="0">
                          <a:latin typeface="Calibri"/>
                          <a:ea typeface="Calibri"/>
                          <a:cs typeface="Times New Roman"/>
                        </a:rPr>
                        <a:t>The right side view is drawn to the right side Of the FV.</a:t>
                      </a:r>
                    </a:p>
                    <a:p>
                      <a:pPr marL="342900" marR="0" lvl="0" indent="-34290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Font typeface="Wingdings"/>
                        <a:buChar char=""/>
                      </a:pPr>
                      <a:r>
                        <a:rPr lang="en-US" sz="1200" dirty="0">
                          <a:latin typeface="Calibri"/>
                          <a:ea typeface="Calibri"/>
                          <a:cs typeface="Times New Roman"/>
                        </a:rPr>
                        <a:t>This method of projection is used In U.S.A &amp; other countries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193817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26E156C-FE64-4634-BF9E-E1F90539B98D}"/>
              </a:ext>
            </a:extLst>
          </p:cNvPr>
          <p:cNvSpPr txBox="1">
            <a:spLocks noChangeArrowheads="1"/>
          </p:cNvSpPr>
          <p:nvPr/>
        </p:nvSpPr>
        <p:spPr>
          <a:xfrm>
            <a:off x="1504949" y="-16453"/>
            <a:ext cx="10687051" cy="1033112"/>
          </a:xfrm>
          <a:prstGeom prst="rect">
            <a:avLst/>
          </a:prstGeom>
          <a:solidFill>
            <a:srgbClr val="C00000"/>
          </a:solidFill>
        </p:spPr>
        <p:txBody>
          <a:bodyPr/>
          <a:lstStyle/>
          <a:p>
            <a:pPr algn="ctr">
              <a:lnSpc>
                <a:spcPct val="90000"/>
              </a:lnSpc>
              <a:spcBef>
                <a:spcPct val="0"/>
              </a:spcBef>
              <a:defRPr/>
            </a:pPr>
            <a:r>
              <a:rPr lang="en-US" sz="3200" b="1" dirty="0">
                <a:solidFill>
                  <a:schemeClr val="bg1"/>
                </a:solidFill>
              </a:rPr>
              <a:t>Introduction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CBF700-51A9-49B3-9762-16FCE2684455}"/>
              </a:ext>
            </a:extLst>
          </p:cNvPr>
          <p:cNvSpPr txBox="1">
            <a:spLocks noChangeArrowheads="1"/>
          </p:cNvSpPr>
          <p:nvPr/>
        </p:nvSpPr>
        <p:spPr>
          <a:xfrm>
            <a:off x="-1" y="6436129"/>
            <a:ext cx="12191997" cy="401782"/>
          </a:xfrm>
          <a:prstGeom prst="rect">
            <a:avLst/>
          </a:prstGeom>
          <a:solidFill>
            <a:srgbClr val="C00000"/>
          </a:solidFill>
        </p:spPr>
        <p:txBody>
          <a:bodyPr/>
          <a:lstStyle/>
          <a:p>
            <a:pPr>
              <a:lnSpc>
                <a:spcPct val="90000"/>
              </a:lnSpc>
              <a:spcBef>
                <a:spcPct val="0"/>
              </a:spcBef>
              <a:defRPr/>
            </a:pPr>
            <a:r>
              <a:rPr kumimoji="0" lang="en-IN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nos"/>
                <a:ea typeface="+mj-ea"/>
                <a:cs typeface="+mj-cs"/>
              </a:rPr>
              <a:t>				     		</a:t>
            </a:r>
            <a:endParaRPr lang="zh-CN" altLang="en-US" sz="2400" b="1" dirty="0">
              <a:solidFill>
                <a:schemeClr val="bg1"/>
              </a:solidFill>
              <a:latin typeface="Tinos"/>
            </a:endParaRPr>
          </a:p>
          <a:p>
            <a:pPr lvl="0">
              <a:lnSpc>
                <a:spcPct val="90000"/>
              </a:lnSpc>
              <a:spcBef>
                <a:spcPct val="0"/>
              </a:spcBef>
              <a:defRPr/>
            </a:pPr>
            <a:endParaRPr kumimoji="0" lang="en-IN" altLang="zh-CN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inos"/>
              <a:ea typeface="+mj-ea"/>
              <a:cs typeface="+mj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A539C75-5F76-421D-9730-EDC319C993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597"/>
            <a:ext cx="1504949" cy="1023587"/>
          </a:xfrm>
          <a:prstGeom prst="rect">
            <a:avLst/>
          </a:prstGeom>
        </p:spPr>
      </p:pic>
      <p:pic>
        <p:nvPicPr>
          <p:cNvPr id="2" name="point">
            <a:hlinkClick r:id="" action="ppaction://media"/>
            <a:extLst>
              <a:ext uri="{FF2B5EF4-FFF2-40B4-BE49-F238E27FC236}">
                <a16:creationId xmlns:a16="http://schemas.microsoft.com/office/drawing/2014/main" id="{2D213254-B680-44E4-B7E1-4FC897B941F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526246" y="1016659"/>
            <a:ext cx="7139501" cy="5354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641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028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26E156C-FE64-4634-BF9E-E1F90539B98D}"/>
              </a:ext>
            </a:extLst>
          </p:cNvPr>
          <p:cNvSpPr txBox="1">
            <a:spLocks noChangeArrowheads="1"/>
          </p:cNvSpPr>
          <p:nvPr/>
        </p:nvSpPr>
        <p:spPr>
          <a:xfrm>
            <a:off x="1504949" y="-16453"/>
            <a:ext cx="10687051" cy="1033112"/>
          </a:xfrm>
          <a:prstGeom prst="rect">
            <a:avLst/>
          </a:prstGeom>
          <a:solidFill>
            <a:srgbClr val="C00000"/>
          </a:solidFill>
        </p:spPr>
        <p:txBody>
          <a:bodyPr/>
          <a:lstStyle/>
          <a:p>
            <a:pPr lvl="0" algn="ctr">
              <a:lnSpc>
                <a:spcPct val="90000"/>
              </a:lnSpc>
              <a:spcBef>
                <a:spcPct val="0"/>
              </a:spcBef>
              <a:defRPr/>
            </a:pPr>
            <a:r>
              <a:rPr lang="en-US" sz="3200" b="1" dirty="0">
                <a:solidFill>
                  <a:schemeClr val="bg1"/>
                </a:solidFill>
              </a:rPr>
              <a:t>Different Views &amp; Notations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CBF700-51A9-49B3-9762-16FCE2684455}"/>
              </a:ext>
            </a:extLst>
          </p:cNvPr>
          <p:cNvSpPr txBox="1">
            <a:spLocks noChangeArrowheads="1"/>
          </p:cNvSpPr>
          <p:nvPr/>
        </p:nvSpPr>
        <p:spPr>
          <a:xfrm>
            <a:off x="-1" y="6436129"/>
            <a:ext cx="12191997" cy="401782"/>
          </a:xfrm>
          <a:prstGeom prst="rect">
            <a:avLst/>
          </a:prstGeom>
          <a:solidFill>
            <a:srgbClr val="C00000"/>
          </a:solidFill>
        </p:spPr>
        <p:txBody>
          <a:bodyPr/>
          <a:lstStyle/>
          <a:p>
            <a:pPr>
              <a:lnSpc>
                <a:spcPct val="90000"/>
              </a:lnSpc>
              <a:spcBef>
                <a:spcPct val="0"/>
              </a:spcBef>
              <a:defRPr/>
            </a:pPr>
            <a:r>
              <a:rPr kumimoji="0" lang="en-IN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nos"/>
                <a:ea typeface="+mj-ea"/>
                <a:cs typeface="+mj-cs"/>
              </a:rPr>
              <a:t>				     		</a:t>
            </a:r>
            <a:endParaRPr lang="zh-CN" altLang="en-US" sz="2400" b="1" dirty="0">
              <a:solidFill>
                <a:schemeClr val="bg1"/>
              </a:solidFill>
              <a:latin typeface="Tinos"/>
            </a:endParaRPr>
          </a:p>
          <a:p>
            <a:pPr lvl="0">
              <a:lnSpc>
                <a:spcPct val="90000"/>
              </a:lnSpc>
              <a:spcBef>
                <a:spcPct val="0"/>
              </a:spcBef>
              <a:defRPr/>
            </a:pPr>
            <a:endParaRPr kumimoji="0" lang="en-IN" altLang="zh-CN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inos"/>
              <a:ea typeface="+mj-ea"/>
              <a:cs typeface="+mj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A539C75-5F76-421D-9730-EDC319C993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97"/>
            <a:ext cx="1504949" cy="1023587"/>
          </a:xfrm>
          <a:prstGeom prst="rect">
            <a:avLst/>
          </a:prstGeom>
        </p:spPr>
      </p:pic>
      <p:sp>
        <p:nvSpPr>
          <p:cNvPr id="6" name="AutoShape 5">
            <a:extLst>
              <a:ext uri="{FF2B5EF4-FFF2-40B4-BE49-F238E27FC236}">
                <a16:creationId xmlns:a16="http://schemas.microsoft.com/office/drawing/2014/main" id="{7B3D9038-C72E-46EA-BFDC-5987690BCA1A}"/>
              </a:ext>
            </a:extLst>
          </p:cNvPr>
          <p:cNvSpPr>
            <a:spLocks noChangeArrowheads="1"/>
          </p:cNvSpPr>
          <p:nvPr/>
        </p:nvSpPr>
        <p:spPr bwMode="auto">
          <a:xfrm rot="5400000" flipV="1">
            <a:off x="2174875" y="1850680"/>
            <a:ext cx="2865438" cy="1576388"/>
          </a:xfrm>
          <a:prstGeom prst="parallelogram">
            <a:avLst>
              <a:gd name="adj" fmla="val 60212"/>
            </a:avLst>
          </a:prstGeom>
          <a:solidFill>
            <a:srgbClr val="CCE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1600" b="1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sz="1600" b="1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sz="1600" b="1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sz="1600" b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sz="1600" b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8" name="AutoShape 6">
            <a:extLst>
              <a:ext uri="{FF2B5EF4-FFF2-40B4-BE49-F238E27FC236}">
                <a16:creationId xmlns:a16="http://schemas.microsoft.com/office/drawing/2014/main" id="{ACC1549C-0D88-4BC8-8B2D-483F34381727}"/>
              </a:ext>
            </a:extLst>
          </p:cNvPr>
          <p:cNvSpPr>
            <a:spLocks noChangeArrowheads="1"/>
          </p:cNvSpPr>
          <p:nvPr/>
        </p:nvSpPr>
        <p:spPr bwMode="auto">
          <a:xfrm rot="19742203" flipV="1">
            <a:off x="2998788" y="3284193"/>
            <a:ext cx="2865437" cy="1576387"/>
          </a:xfrm>
          <a:prstGeom prst="parallelogram">
            <a:avLst>
              <a:gd name="adj" fmla="val 60212"/>
            </a:avLst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1600" b="1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sz="1600" b="1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sz="1600" b="1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sz="1600" b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sz="1600" b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9" name="Text Box 7">
            <a:extLst>
              <a:ext uri="{FF2B5EF4-FFF2-40B4-BE49-F238E27FC236}">
                <a16:creationId xmlns:a16="http://schemas.microsoft.com/office/drawing/2014/main" id="{20838C8F-A7F3-4BEF-9DC6-3A4B35329A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25700" y="4177955"/>
            <a:ext cx="2921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 b="1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sz="1600" b="1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sz="1600" b="1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sz="1600" b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sz="1600" b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en-US" sz="1200" b="0">
                <a:latin typeface="Times New Roman" panose="02020603050405020304" pitchFamily="18" charset="0"/>
              </a:rPr>
              <a:t>X</a:t>
            </a:r>
          </a:p>
        </p:txBody>
      </p:sp>
      <p:sp>
        <p:nvSpPr>
          <p:cNvPr id="10" name="Text Box 8">
            <a:extLst>
              <a:ext uri="{FF2B5EF4-FFF2-40B4-BE49-F238E27FC236}">
                <a16:creationId xmlns:a16="http://schemas.microsoft.com/office/drawing/2014/main" id="{32DAAF28-6485-406B-9484-2BEEE045F5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83100" y="2882555"/>
            <a:ext cx="29368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 b="1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sz="1600" b="1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sz="1600" b="1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sz="1600" b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sz="1600" b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en-US" sz="1200" b="0">
                <a:latin typeface="Times New Roman" panose="02020603050405020304" pitchFamily="18" charset="0"/>
              </a:rPr>
              <a:t>Y</a:t>
            </a:r>
          </a:p>
        </p:txBody>
      </p:sp>
      <p:graphicFrame>
        <p:nvGraphicFramePr>
          <p:cNvPr id="11" name="Object 9">
            <a:extLst>
              <a:ext uri="{FF2B5EF4-FFF2-40B4-BE49-F238E27FC236}">
                <a16:creationId xmlns:a16="http://schemas.microsoft.com/office/drawing/2014/main" id="{F7F757B8-697E-41C1-BC7E-9A074B4E06C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27501874"/>
              </p:ext>
            </p:extLst>
          </p:nvPr>
        </p:nvGraphicFramePr>
        <p:xfrm>
          <a:off x="2898775" y="1993555"/>
          <a:ext cx="474663" cy="574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98" name="CorelDRAW" r:id="rId4" imgW="417960" imgH="505440" progId="CorelDRAW.Graphic.11">
                  <p:embed/>
                </p:oleObj>
              </mc:Choice>
              <mc:Fallback>
                <p:oleObj name="CorelDRAW" r:id="rId4" imgW="417960" imgH="505440" progId="CorelDRAW.Graphic.11">
                  <p:embed/>
                  <p:pic>
                    <p:nvPicPr>
                      <p:cNvPr id="727049" name="Object 9">
                        <a:extLst>
                          <a:ext uri="{FF2B5EF4-FFF2-40B4-BE49-F238E27FC236}">
                            <a16:creationId xmlns:a16="http://schemas.microsoft.com/office/drawing/2014/main" id="{DDB7EB82-0DBA-467B-B286-B37454E410E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98775" y="1993555"/>
                        <a:ext cx="474663" cy="574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0">
            <a:extLst>
              <a:ext uri="{FF2B5EF4-FFF2-40B4-BE49-F238E27FC236}">
                <a16:creationId xmlns:a16="http://schemas.microsoft.com/office/drawing/2014/main" id="{5AC92AFA-070F-41D5-BF74-283D53692D7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82083027"/>
              </p:ext>
            </p:extLst>
          </p:nvPr>
        </p:nvGraphicFramePr>
        <p:xfrm>
          <a:off x="4216400" y="4538318"/>
          <a:ext cx="684213" cy="328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99" name="CorelDRAW" r:id="rId6" imgW="668520" imgH="320400" progId="CorelDRAW.Graphic.11">
                  <p:embed/>
                </p:oleObj>
              </mc:Choice>
              <mc:Fallback>
                <p:oleObj name="CorelDRAW" r:id="rId6" imgW="668520" imgH="320400" progId="CorelDRAW.Graphic.11">
                  <p:embed/>
                  <p:pic>
                    <p:nvPicPr>
                      <p:cNvPr id="727050" name="Object 10">
                        <a:extLst>
                          <a:ext uri="{FF2B5EF4-FFF2-40B4-BE49-F238E27FC236}">
                            <a16:creationId xmlns:a16="http://schemas.microsoft.com/office/drawing/2014/main" id="{1411DE14-13E7-4E78-B692-5F225255897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16400" y="4538318"/>
                        <a:ext cx="684213" cy="3286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>
            <a:extLst>
              <a:ext uri="{FF2B5EF4-FFF2-40B4-BE49-F238E27FC236}">
                <a16:creationId xmlns:a16="http://schemas.microsoft.com/office/drawing/2014/main" id="{87EB0F3B-F9BD-462B-AA9E-1AA1FDBED28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82091858"/>
              </p:ext>
            </p:extLst>
          </p:nvPr>
        </p:nvGraphicFramePr>
        <p:xfrm>
          <a:off x="2868613" y="5313018"/>
          <a:ext cx="474662" cy="574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00" name="CorelDRAW" r:id="rId8" imgW="417960" imgH="505440" progId="CorelDRAW.Graphic.11">
                  <p:embed/>
                </p:oleObj>
              </mc:Choice>
              <mc:Fallback>
                <p:oleObj name="CorelDRAW" r:id="rId8" imgW="417960" imgH="505440" progId="CorelDRAW.Graphic.11">
                  <p:embed/>
                  <p:pic>
                    <p:nvPicPr>
                      <p:cNvPr id="727052" name="Object 12">
                        <a:extLst>
                          <a:ext uri="{FF2B5EF4-FFF2-40B4-BE49-F238E27FC236}">
                            <a16:creationId xmlns:a16="http://schemas.microsoft.com/office/drawing/2014/main" id="{506EB435-ADC1-4CA1-AD9C-4E3BC27A520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68613" y="5313018"/>
                        <a:ext cx="474662" cy="574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WordArt 13">
            <a:extLst>
              <a:ext uri="{FF2B5EF4-FFF2-40B4-BE49-F238E27FC236}">
                <a16:creationId xmlns:a16="http://schemas.microsoft.com/office/drawing/2014/main" id="{DDBB5648-C757-424A-BBD4-C3FA46F806C9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 rot="603348">
            <a:off x="4635500" y="2653955"/>
            <a:ext cx="847725" cy="403225"/>
          </a:xfrm>
          <a:prstGeom prst="rect">
            <a:avLst/>
          </a:prstGeom>
        </p:spPr>
        <p:txBody>
          <a:bodyPr wrap="none" fromWordArt="1">
            <a:prstTxWarp prst="textSlantDown">
              <a:avLst>
                <a:gd name="adj" fmla="val 57407"/>
              </a:avLst>
            </a:prstTxWarp>
          </a:bodyPr>
          <a:lstStyle/>
          <a:p>
            <a:pPr algn="ctr"/>
            <a:r>
              <a:rPr lang="en-US" sz="1200" kern="10" spc="600">
                <a:ln w="9525">
                  <a:solidFill>
                    <a:srgbClr val="FF0000"/>
                  </a:solidFill>
                  <a:round/>
                  <a:headEnd/>
                  <a:tailEnd/>
                </a:ln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1st Quadrant</a:t>
            </a:r>
          </a:p>
        </p:txBody>
      </p:sp>
      <p:sp>
        <p:nvSpPr>
          <p:cNvPr id="15" name="WordArt 14">
            <a:extLst>
              <a:ext uri="{FF2B5EF4-FFF2-40B4-BE49-F238E27FC236}">
                <a16:creationId xmlns:a16="http://schemas.microsoft.com/office/drawing/2014/main" id="{E1883658-08AA-4D1B-8DD1-8FB24030E9D2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 rot="603348">
            <a:off x="1816100" y="1663355"/>
            <a:ext cx="847725" cy="403225"/>
          </a:xfrm>
          <a:prstGeom prst="rect">
            <a:avLst/>
          </a:prstGeom>
        </p:spPr>
        <p:txBody>
          <a:bodyPr wrap="none" fromWordArt="1">
            <a:prstTxWarp prst="textSlantDown">
              <a:avLst>
                <a:gd name="adj" fmla="val 57407"/>
              </a:avLst>
            </a:prstTxWarp>
          </a:bodyPr>
          <a:lstStyle/>
          <a:p>
            <a:pPr algn="ctr"/>
            <a:r>
              <a:rPr lang="en-US" sz="1200" kern="10" spc="600">
                <a:ln w="9525">
                  <a:solidFill>
                    <a:srgbClr val="FF0000"/>
                  </a:solidFill>
                  <a:round/>
                  <a:headEnd/>
                  <a:tailEnd/>
                </a:ln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2nd Quadrant</a:t>
            </a:r>
          </a:p>
        </p:txBody>
      </p:sp>
      <p:sp>
        <p:nvSpPr>
          <p:cNvPr id="16" name="WordArt 15">
            <a:extLst>
              <a:ext uri="{FF2B5EF4-FFF2-40B4-BE49-F238E27FC236}">
                <a16:creationId xmlns:a16="http://schemas.microsoft.com/office/drawing/2014/main" id="{2F89EFA6-9C82-4FEB-A65A-F98CC621F9FD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 rot="603348">
            <a:off x="1587500" y="4330355"/>
            <a:ext cx="847725" cy="403225"/>
          </a:xfrm>
          <a:prstGeom prst="rect">
            <a:avLst/>
          </a:prstGeom>
        </p:spPr>
        <p:txBody>
          <a:bodyPr wrap="none" fromWordArt="1">
            <a:prstTxWarp prst="textSlantDown">
              <a:avLst>
                <a:gd name="adj" fmla="val 57407"/>
              </a:avLst>
            </a:prstTxWarp>
          </a:bodyPr>
          <a:lstStyle/>
          <a:p>
            <a:pPr algn="ctr"/>
            <a:r>
              <a:rPr lang="en-US" sz="1200" kern="10" spc="600">
                <a:ln w="9525">
                  <a:solidFill>
                    <a:srgbClr val="FF0000"/>
                  </a:solidFill>
                  <a:round/>
                  <a:headEnd/>
                  <a:tailEnd/>
                </a:ln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3rdQuadrant</a:t>
            </a:r>
          </a:p>
        </p:txBody>
      </p:sp>
      <p:sp>
        <p:nvSpPr>
          <p:cNvPr id="17" name="WordArt 16">
            <a:extLst>
              <a:ext uri="{FF2B5EF4-FFF2-40B4-BE49-F238E27FC236}">
                <a16:creationId xmlns:a16="http://schemas.microsoft.com/office/drawing/2014/main" id="{18B6CC3C-C3BB-4984-AB8E-A96B7AA938A3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 rot="603348">
            <a:off x="4178300" y="5473355"/>
            <a:ext cx="847725" cy="403225"/>
          </a:xfrm>
          <a:prstGeom prst="rect">
            <a:avLst/>
          </a:prstGeom>
        </p:spPr>
        <p:txBody>
          <a:bodyPr wrap="none" fromWordArt="1">
            <a:prstTxWarp prst="textSlantDown">
              <a:avLst>
                <a:gd name="adj" fmla="val 57407"/>
              </a:avLst>
            </a:prstTxWarp>
          </a:bodyPr>
          <a:lstStyle/>
          <a:p>
            <a:pPr algn="ctr"/>
            <a:r>
              <a:rPr lang="en-US" sz="1200" kern="10" spc="600">
                <a:ln w="9525">
                  <a:solidFill>
                    <a:srgbClr val="FF0000"/>
                  </a:solidFill>
                  <a:round/>
                  <a:headEnd/>
                  <a:tailEnd/>
                </a:ln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4th Quadrant</a:t>
            </a:r>
          </a:p>
        </p:txBody>
      </p:sp>
      <p:sp>
        <p:nvSpPr>
          <p:cNvPr id="18" name="AutoShape 17">
            <a:extLst>
              <a:ext uri="{FF2B5EF4-FFF2-40B4-BE49-F238E27FC236}">
                <a16:creationId xmlns:a16="http://schemas.microsoft.com/office/drawing/2014/main" id="{1B058587-F06E-4D9B-BDF6-F6F67BF4691E}"/>
              </a:ext>
            </a:extLst>
          </p:cNvPr>
          <p:cNvSpPr>
            <a:spLocks noChangeArrowheads="1"/>
          </p:cNvSpPr>
          <p:nvPr/>
        </p:nvSpPr>
        <p:spPr bwMode="auto">
          <a:xfrm rot="12389952">
            <a:off x="5473700" y="4536730"/>
            <a:ext cx="838200" cy="304800"/>
          </a:xfrm>
          <a:prstGeom prst="rightArrow">
            <a:avLst>
              <a:gd name="adj1" fmla="val 50000"/>
              <a:gd name="adj2" fmla="val 6875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1600" b="1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sz="1600" b="1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sz="1600" b="1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sz="1600" b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sz="1600" b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endParaRPr lang="en-US" altLang="en-US"/>
          </a:p>
        </p:txBody>
      </p:sp>
      <p:graphicFrame>
        <p:nvGraphicFramePr>
          <p:cNvPr id="19" name="Object 18">
            <a:extLst>
              <a:ext uri="{FF2B5EF4-FFF2-40B4-BE49-F238E27FC236}">
                <a16:creationId xmlns:a16="http://schemas.microsoft.com/office/drawing/2014/main" id="{82964108-FB1B-4CB6-9AD0-939DFC84AB5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47339276"/>
              </p:ext>
            </p:extLst>
          </p:nvPr>
        </p:nvGraphicFramePr>
        <p:xfrm>
          <a:off x="4254500" y="3796955"/>
          <a:ext cx="581025" cy="290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01" name="CorelDRAW" r:id="rId9" imgW="581760" imgH="291240" progId="CorelDRAW.Graphic.11">
                  <p:embed/>
                </p:oleObj>
              </mc:Choice>
              <mc:Fallback>
                <p:oleObj name="CorelDRAW" r:id="rId9" imgW="581760" imgH="291240" progId="CorelDRAW.Graphic.11">
                  <p:embed/>
                  <p:pic>
                    <p:nvPicPr>
                      <p:cNvPr id="727058" name="Object 18">
                        <a:extLst>
                          <a:ext uri="{FF2B5EF4-FFF2-40B4-BE49-F238E27FC236}">
                            <a16:creationId xmlns:a16="http://schemas.microsoft.com/office/drawing/2014/main" id="{7A6234CC-6B64-450C-B815-AEC7FFFC2D8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54500" y="3796955"/>
                        <a:ext cx="581025" cy="290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WordArt 19">
            <a:extLst>
              <a:ext uri="{FF2B5EF4-FFF2-40B4-BE49-F238E27FC236}">
                <a16:creationId xmlns:a16="http://schemas.microsoft.com/office/drawing/2014/main" id="{DAECA915-2EAC-42B5-89C2-28A9B13B5B27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 rot="21415979">
            <a:off x="3492500" y="2577755"/>
            <a:ext cx="485775" cy="496888"/>
          </a:xfrm>
          <a:prstGeom prst="rect">
            <a:avLst/>
          </a:prstGeom>
        </p:spPr>
        <p:txBody>
          <a:bodyPr wrap="none" fromWordArt="1">
            <a:prstTxWarp prst="textSlantUp">
              <a:avLst>
                <a:gd name="adj" fmla="val 36653"/>
              </a:avLst>
            </a:prstTxWarp>
          </a:bodyPr>
          <a:lstStyle/>
          <a:p>
            <a:pPr algn="ctr"/>
            <a:r>
              <a:rPr lang="en-US" sz="1800" kern="10">
                <a:ln w="9525">
                  <a:solidFill>
                    <a:srgbClr val="CC99FF"/>
                  </a:solidFill>
                  <a:round/>
                  <a:headEnd/>
                  <a:tailEnd/>
                </a:ln>
                <a:solidFill>
                  <a:srgbClr val="FF0000"/>
                </a:solidFill>
                <a:latin typeface="Arial Black" panose="020B0A04020102020204" pitchFamily="34" charset="0"/>
              </a:rPr>
              <a:t>F.V.</a:t>
            </a:r>
          </a:p>
        </p:txBody>
      </p:sp>
      <p:sp>
        <p:nvSpPr>
          <p:cNvPr id="21" name="AutoShape 20">
            <a:extLst>
              <a:ext uri="{FF2B5EF4-FFF2-40B4-BE49-F238E27FC236}">
                <a16:creationId xmlns:a16="http://schemas.microsoft.com/office/drawing/2014/main" id="{E82DF55B-7950-4BF8-BAC1-F7529246FA41}"/>
              </a:ext>
            </a:extLst>
          </p:cNvPr>
          <p:cNvSpPr>
            <a:spLocks noChangeArrowheads="1"/>
          </p:cNvSpPr>
          <p:nvPr/>
        </p:nvSpPr>
        <p:spPr bwMode="auto">
          <a:xfrm rot="19401700">
            <a:off x="1035050" y="4987580"/>
            <a:ext cx="1066800" cy="228600"/>
          </a:xfrm>
          <a:prstGeom prst="rightArrow">
            <a:avLst>
              <a:gd name="adj1" fmla="val 50000"/>
              <a:gd name="adj2" fmla="val 116667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1600" b="1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sz="1600" b="1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sz="1600" b="1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sz="1600" b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sz="1600" b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22" name="Line 21">
            <a:extLst>
              <a:ext uri="{FF2B5EF4-FFF2-40B4-BE49-F238E27FC236}">
                <a16:creationId xmlns:a16="http://schemas.microsoft.com/office/drawing/2014/main" id="{428ED634-C07F-44C7-ACC7-A7F52D2E3C5D}"/>
              </a:ext>
            </a:extLst>
          </p:cNvPr>
          <p:cNvSpPr>
            <a:spLocks noChangeShapeType="1"/>
          </p:cNvSpPr>
          <p:nvPr/>
        </p:nvSpPr>
        <p:spPr bwMode="auto">
          <a:xfrm>
            <a:off x="8140700" y="2196755"/>
            <a:ext cx="0" cy="35052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" name="Line 22">
            <a:extLst>
              <a:ext uri="{FF2B5EF4-FFF2-40B4-BE49-F238E27FC236}">
                <a16:creationId xmlns:a16="http://schemas.microsoft.com/office/drawing/2014/main" id="{BF659E68-0D33-4B62-9DD8-4FBF3921C216}"/>
              </a:ext>
            </a:extLst>
          </p:cNvPr>
          <p:cNvSpPr>
            <a:spLocks noChangeShapeType="1"/>
          </p:cNvSpPr>
          <p:nvPr/>
        </p:nvSpPr>
        <p:spPr bwMode="auto">
          <a:xfrm>
            <a:off x="6464300" y="4025555"/>
            <a:ext cx="350520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" name="AutoShape 23">
            <a:extLst>
              <a:ext uri="{FF2B5EF4-FFF2-40B4-BE49-F238E27FC236}">
                <a16:creationId xmlns:a16="http://schemas.microsoft.com/office/drawing/2014/main" id="{3B9DEEE0-CCEF-4B5C-821C-95A7989078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59900" y="2882555"/>
            <a:ext cx="533400" cy="228600"/>
          </a:xfrm>
          <a:prstGeom prst="leftArrow">
            <a:avLst>
              <a:gd name="adj1" fmla="val 50000"/>
              <a:gd name="adj2" fmla="val 58333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1600" b="1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sz="1600" b="1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sz="1600" b="1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sz="1600" b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sz="1600" b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25" name="Text Box 24">
            <a:extLst>
              <a:ext uri="{FF2B5EF4-FFF2-40B4-BE49-F238E27FC236}">
                <a16:creationId xmlns:a16="http://schemas.microsoft.com/office/drawing/2014/main" id="{FD668159-8BE2-4F2B-A993-8D3BCF02BD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45525" y="2177705"/>
            <a:ext cx="979488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 b="1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sz="1600" b="1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sz="1600" b="1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sz="1600" b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sz="1600" b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en-US" sz="1400">
                <a:latin typeface="Arial" panose="020B0604020202020204" pitchFamily="34" charset="0"/>
              </a:rPr>
              <a:t>1</a:t>
            </a:r>
            <a:r>
              <a:rPr lang="en-US" altLang="en-US" sz="1400" baseline="30000">
                <a:latin typeface="Arial" panose="020B0604020202020204" pitchFamily="34" charset="0"/>
              </a:rPr>
              <a:t>ST</a:t>
            </a:r>
            <a:r>
              <a:rPr lang="en-US" altLang="en-US" sz="1400">
                <a:latin typeface="Arial" panose="020B0604020202020204" pitchFamily="34" charset="0"/>
              </a:rPr>
              <a:t> Quad.</a:t>
            </a:r>
          </a:p>
        </p:txBody>
      </p:sp>
      <p:sp>
        <p:nvSpPr>
          <p:cNvPr id="26" name="Text Box 25">
            <a:extLst>
              <a:ext uri="{FF2B5EF4-FFF2-40B4-BE49-F238E27FC236}">
                <a16:creationId xmlns:a16="http://schemas.microsoft.com/office/drawing/2014/main" id="{46CCC767-9203-4639-BBE9-4937F6A69E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35738" y="2225330"/>
            <a:ext cx="10223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 b="1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sz="1600" b="1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sz="1600" b="1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sz="1600" b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sz="1600" b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en-US" sz="1400">
                <a:latin typeface="Arial" panose="020B0604020202020204" pitchFamily="34" charset="0"/>
              </a:rPr>
              <a:t>2</a:t>
            </a:r>
            <a:r>
              <a:rPr lang="en-US" altLang="en-US" sz="1400" baseline="30000">
                <a:latin typeface="Arial" panose="020B0604020202020204" pitchFamily="34" charset="0"/>
              </a:rPr>
              <a:t>nd</a:t>
            </a:r>
            <a:r>
              <a:rPr lang="en-US" altLang="en-US" sz="1400">
                <a:latin typeface="Arial" panose="020B0604020202020204" pitchFamily="34" charset="0"/>
              </a:rPr>
              <a:t>  Quad.</a:t>
            </a:r>
          </a:p>
        </p:txBody>
      </p:sp>
      <p:sp>
        <p:nvSpPr>
          <p:cNvPr id="27" name="Text Box 26">
            <a:extLst>
              <a:ext uri="{FF2B5EF4-FFF2-40B4-BE49-F238E27FC236}">
                <a16:creationId xmlns:a16="http://schemas.microsoft.com/office/drawing/2014/main" id="{933206C2-A359-4E52-BF0E-DE41C9E3D2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16700" y="5168555"/>
            <a:ext cx="9969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 b="1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sz="1600" b="1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sz="1600" b="1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sz="1600" b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sz="1600" b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en-US" sz="1400">
                <a:latin typeface="Arial" panose="020B0604020202020204" pitchFamily="34" charset="0"/>
              </a:rPr>
              <a:t>3</a:t>
            </a:r>
            <a:r>
              <a:rPr lang="en-US" altLang="en-US" sz="1400" baseline="30000">
                <a:latin typeface="Arial" panose="020B0604020202020204" pitchFamily="34" charset="0"/>
              </a:rPr>
              <a:t>rd</a:t>
            </a:r>
            <a:r>
              <a:rPr lang="en-US" altLang="en-US" sz="1400">
                <a:latin typeface="Arial" panose="020B0604020202020204" pitchFamily="34" charset="0"/>
              </a:rPr>
              <a:t>  Quad.</a:t>
            </a:r>
          </a:p>
        </p:txBody>
      </p:sp>
      <p:sp>
        <p:nvSpPr>
          <p:cNvPr id="28" name="Text Box 27">
            <a:extLst>
              <a:ext uri="{FF2B5EF4-FFF2-40B4-BE49-F238E27FC236}">
                <a16:creationId xmlns:a16="http://schemas.microsoft.com/office/drawing/2014/main" id="{C6C8FEFA-305F-4BB1-AEA3-2002AC1DE3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36013" y="5125693"/>
            <a:ext cx="941387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 b="1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sz="1600" b="1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sz="1600" b="1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sz="1600" b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sz="1600" b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en-US" sz="1400">
                <a:latin typeface="Arial" panose="020B0604020202020204" pitchFamily="34" charset="0"/>
              </a:rPr>
              <a:t>4</a:t>
            </a:r>
            <a:r>
              <a:rPr lang="en-US" altLang="en-US" sz="1400" baseline="30000">
                <a:latin typeface="Arial" panose="020B0604020202020204" pitchFamily="34" charset="0"/>
              </a:rPr>
              <a:t>th</a:t>
            </a:r>
            <a:r>
              <a:rPr lang="en-US" altLang="en-US" sz="1400">
                <a:latin typeface="Arial" panose="020B0604020202020204" pitchFamily="34" charset="0"/>
              </a:rPr>
              <a:t> Quad.</a:t>
            </a:r>
          </a:p>
        </p:txBody>
      </p:sp>
      <p:sp>
        <p:nvSpPr>
          <p:cNvPr id="29" name="Text Box 28">
            <a:extLst>
              <a:ext uri="{FF2B5EF4-FFF2-40B4-BE49-F238E27FC236}">
                <a16:creationId xmlns:a16="http://schemas.microsoft.com/office/drawing/2014/main" id="{22E36CDD-9E17-443E-910D-33D71E3B8E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69238" y="3749330"/>
            <a:ext cx="5207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 b="1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sz="1600" b="1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sz="1600" b="1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sz="1600" b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sz="1600" b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en-US" sz="1400" b="0">
                <a:latin typeface="Arial" panose="020B0604020202020204" pitchFamily="34" charset="0"/>
              </a:rPr>
              <a:t>X  Y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CE46F855-3794-421F-A306-E1B97AB4CA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93075" y="3963643"/>
            <a:ext cx="76200" cy="76200"/>
          </a:xfrm>
          <a:prstGeom prst="ellipse">
            <a:avLst/>
          </a:prstGeom>
          <a:solidFill>
            <a:srgbClr val="FFFF66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600" b="1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sz="1600" b="1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sz="1600" b="1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sz="1600" b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sz="1600" b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31" name="WordArt 30">
            <a:extLst>
              <a:ext uri="{FF2B5EF4-FFF2-40B4-BE49-F238E27FC236}">
                <a16:creationId xmlns:a16="http://schemas.microsoft.com/office/drawing/2014/main" id="{C09F82F8-9178-410D-8E7E-F1E56179CDD7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 rot="603348">
            <a:off x="5716588" y="4330355"/>
            <a:ext cx="542925" cy="357188"/>
          </a:xfrm>
          <a:prstGeom prst="rect">
            <a:avLst/>
          </a:prstGeom>
        </p:spPr>
        <p:txBody>
          <a:bodyPr wrap="none" fromWordArt="1">
            <a:prstTxWarp prst="textSlantDown">
              <a:avLst>
                <a:gd name="adj" fmla="val 57407"/>
              </a:avLst>
            </a:prstTxWarp>
          </a:bodyPr>
          <a:lstStyle/>
          <a:p>
            <a:pPr algn="ctr"/>
            <a:r>
              <a:rPr lang="en-US" sz="1000" kern="10" spc="500">
                <a:ln w="9525">
                  <a:solidFill>
                    <a:srgbClr val="FF0000"/>
                  </a:solidFill>
                  <a:round/>
                  <a:headEnd/>
                  <a:tailEnd/>
                </a:ln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Observer</a:t>
            </a:r>
          </a:p>
        </p:txBody>
      </p:sp>
      <p:sp>
        <p:nvSpPr>
          <p:cNvPr id="32" name="Text Box 31">
            <a:extLst>
              <a:ext uri="{FF2B5EF4-FFF2-40B4-BE49-F238E27FC236}">
                <a16:creationId xmlns:a16="http://schemas.microsoft.com/office/drawing/2014/main" id="{AEB033C2-8057-4DF7-AD09-8108558FA1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16863" y="1953868"/>
            <a:ext cx="4540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 b="1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sz="1600" b="1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sz="1600" b="1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sz="1600" b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sz="1600" b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en-US">
                <a:solidFill>
                  <a:srgbClr val="FF0000"/>
                </a:solidFill>
                <a:latin typeface="Arial" panose="020B0604020202020204" pitchFamily="34" charset="0"/>
              </a:rPr>
              <a:t>VP</a:t>
            </a:r>
          </a:p>
        </p:txBody>
      </p:sp>
      <p:sp>
        <p:nvSpPr>
          <p:cNvPr id="33" name="Text Box 32">
            <a:extLst>
              <a:ext uri="{FF2B5EF4-FFF2-40B4-BE49-F238E27FC236}">
                <a16:creationId xmlns:a16="http://schemas.microsoft.com/office/drawing/2014/main" id="{1E78118B-1257-4E5B-B498-4DA8BDAB19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83738" y="3739805"/>
            <a:ext cx="465137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 b="1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sz="1600" b="1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sz="1600" b="1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sz="1600" b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sz="1600" b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en-US">
                <a:solidFill>
                  <a:srgbClr val="FF0000"/>
                </a:solidFill>
                <a:latin typeface="Arial" panose="020B0604020202020204" pitchFamily="34" charset="0"/>
              </a:rPr>
              <a:t>HP</a:t>
            </a:r>
          </a:p>
        </p:txBody>
      </p:sp>
    </p:spTree>
    <p:extLst>
      <p:ext uri="{BB962C8B-B14F-4D97-AF65-F5344CB8AC3E}">
        <p14:creationId xmlns:p14="http://schemas.microsoft.com/office/powerpoint/2010/main" val="3029306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3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3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3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3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3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utoUpdateAnimBg="0"/>
      <p:bldP spid="10" grpId="0" autoUpdateAnimBg="0"/>
      <p:bldP spid="18" grpId="0" animBg="1"/>
      <p:bldP spid="21" grpId="0" animBg="1"/>
      <p:bldP spid="24" grpId="0" animBg="1"/>
      <p:bldP spid="25" grpId="0" autoUpdateAnimBg="0"/>
      <p:bldP spid="26" grpId="0" autoUpdateAnimBg="0"/>
      <p:bldP spid="27" grpId="0" autoUpdateAnimBg="0"/>
      <p:bldP spid="28" grpId="0" autoUpdateAnimBg="0"/>
      <p:bldP spid="29" grpId="0" autoUpdateAnimBg="0"/>
      <p:bldP spid="30" grpId="0" animBg="1"/>
      <p:bldP spid="32" grpId="0" autoUpdateAnimBg="0"/>
      <p:bldP spid="33" grpId="0" autoUpdateAnimBg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26E156C-FE64-4634-BF9E-E1F90539B98D}"/>
              </a:ext>
            </a:extLst>
          </p:cNvPr>
          <p:cNvSpPr txBox="1">
            <a:spLocks noChangeArrowheads="1"/>
          </p:cNvSpPr>
          <p:nvPr/>
        </p:nvSpPr>
        <p:spPr>
          <a:xfrm>
            <a:off x="1504949" y="-16453"/>
            <a:ext cx="10687051" cy="1033112"/>
          </a:xfrm>
          <a:prstGeom prst="rect">
            <a:avLst/>
          </a:prstGeom>
          <a:solidFill>
            <a:srgbClr val="C00000"/>
          </a:solidFill>
        </p:spPr>
        <p:txBody>
          <a:bodyPr/>
          <a:lstStyle/>
          <a:p>
            <a:pPr lvl="0" algn="ctr">
              <a:lnSpc>
                <a:spcPct val="90000"/>
              </a:lnSpc>
              <a:spcBef>
                <a:spcPct val="0"/>
              </a:spcBef>
              <a:defRPr/>
            </a:pPr>
            <a:r>
              <a:rPr lang="en-GB" sz="3200" b="1" dirty="0">
                <a:solidFill>
                  <a:schemeClr val="bg1"/>
                </a:solidFill>
              </a:rPr>
              <a:t>Direction of rotation of the HP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CBF700-51A9-49B3-9762-16FCE2684455}"/>
              </a:ext>
            </a:extLst>
          </p:cNvPr>
          <p:cNvSpPr txBox="1">
            <a:spLocks noChangeArrowheads="1"/>
          </p:cNvSpPr>
          <p:nvPr/>
        </p:nvSpPr>
        <p:spPr>
          <a:xfrm>
            <a:off x="-1" y="6436129"/>
            <a:ext cx="12191997" cy="401782"/>
          </a:xfrm>
          <a:prstGeom prst="rect">
            <a:avLst/>
          </a:prstGeom>
          <a:solidFill>
            <a:srgbClr val="C00000"/>
          </a:solidFill>
        </p:spPr>
        <p:txBody>
          <a:bodyPr/>
          <a:lstStyle/>
          <a:p>
            <a:pPr>
              <a:lnSpc>
                <a:spcPct val="90000"/>
              </a:lnSpc>
              <a:spcBef>
                <a:spcPct val="0"/>
              </a:spcBef>
              <a:defRPr/>
            </a:pPr>
            <a:r>
              <a:rPr kumimoji="0" lang="en-IN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nos"/>
                <a:ea typeface="+mj-ea"/>
                <a:cs typeface="+mj-cs"/>
              </a:rPr>
              <a:t>				     		</a:t>
            </a:r>
            <a:endParaRPr lang="zh-CN" altLang="en-US" sz="2400" b="1" dirty="0">
              <a:solidFill>
                <a:schemeClr val="bg1"/>
              </a:solidFill>
              <a:latin typeface="Tinos"/>
            </a:endParaRPr>
          </a:p>
          <a:p>
            <a:pPr lvl="0">
              <a:lnSpc>
                <a:spcPct val="90000"/>
              </a:lnSpc>
              <a:spcBef>
                <a:spcPct val="0"/>
              </a:spcBef>
              <a:defRPr/>
            </a:pPr>
            <a:endParaRPr kumimoji="0" lang="en-IN" altLang="zh-CN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inos"/>
              <a:ea typeface="+mj-ea"/>
              <a:cs typeface="+mj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A539C75-5F76-421D-9730-EDC319C993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97"/>
            <a:ext cx="1504949" cy="102358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AB3AE5B-259C-4B2D-963D-A024D8410D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57" y="1068974"/>
            <a:ext cx="6228522" cy="472005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7D806A8-05AC-41DB-A7C7-BB620D6D3D98}"/>
              </a:ext>
            </a:extLst>
          </p:cNvPr>
          <p:cNvSpPr/>
          <p:nvPr/>
        </p:nvSpPr>
        <p:spPr>
          <a:xfrm>
            <a:off x="6710412" y="1859340"/>
            <a:ext cx="531277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3200" b="1" dirty="0">
                <a:solidFill>
                  <a:srgbClr val="990033"/>
                </a:solidFill>
              </a:rPr>
              <a:t>Convention:</a:t>
            </a:r>
            <a:r>
              <a:rPr lang="en-US" altLang="en-US" sz="3200" b="1" dirty="0">
                <a:solidFill>
                  <a:srgbClr val="FF0000"/>
                </a:solidFill>
              </a:rPr>
              <a:t> </a:t>
            </a:r>
          </a:p>
          <a:p>
            <a:r>
              <a:rPr lang="en-US" altLang="en-US" sz="3200" b="1" dirty="0">
                <a:solidFill>
                  <a:srgbClr val="FF0000"/>
                </a:solidFill>
              </a:rPr>
              <a:t>Horizontal plane is always rotated clockwise</a:t>
            </a:r>
          </a:p>
        </p:txBody>
      </p:sp>
    </p:spTree>
    <p:extLst>
      <p:ext uri="{BB962C8B-B14F-4D97-AF65-F5344CB8AC3E}">
        <p14:creationId xmlns:p14="http://schemas.microsoft.com/office/powerpoint/2010/main" val="27386479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26E156C-FE64-4634-BF9E-E1F90539B98D}"/>
              </a:ext>
            </a:extLst>
          </p:cNvPr>
          <p:cNvSpPr txBox="1">
            <a:spLocks noChangeArrowheads="1"/>
          </p:cNvSpPr>
          <p:nvPr/>
        </p:nvSpPr>
        <p:spPr>
          <a:xfrm>
            <a:off x="1504949" y="-16453"/>
            <a:ext cx="10687051" cy="1033112"/>
          </a:xfrm>
          <a:prstGeom prst="rect">
            <a:avLst/>
          </a:prstGeom>
          <a:solidFill>
            <a:srgbClr val="C00000"/>
          </a:solidFill>
        </p:spPr>
        <p:txBody>
          <a:bodyPr/>
          <a:lstStyle/>
          <a:p>
            <a:pPr lvl="0" algn="ctr">
              <a:lnSpc>
                <a:spcPct val="90000"/>
              </a:lnSpc>
              <a:spcBef>
                <a:spcPct val="0"/>
              </a:spcBef>
              <a:defRPr/>
            </a:pPr>
            <a:r>
              <a:rPr lang="en-US" sz="3200" b="1" dirty="0">
                <a:solidFill>
                  <a:schemeClr val="bg1"/>
                </a:solidFill>
              </a:rPr>
              <a:t>Convention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CBF700-51A9-49B3-9762-16FCE2684455}"/>
              </a:ext>
            </a:extLst>
          </p:cNvPr>
          <p:cNvSpPr txBox="1">
            <a:spLocks noChangeArrowheads="1"/>
          </p:cNvSpPr>
          <p:nvPr/>
        </p:nvSpPr>
        <p:spPr>
          <a:xfrm>
            <a:off x="-1" y="6436129"/>
            <a:ext cx="12191997" cy="401782"/>
          </a:xfrm>
          <a:prstGeom prst="rect">
            <a:avLst/>
          </a:prstGeom>
          <a:solidFill>
            <a:srgbClr val="C00000"/>
          </a:solidFill>
        </p:spPr>
        <p:txBody>
          <a:bodyPr/>
          <a:lstStyle/>
          <a:p>
            <a:pPr>
              <a:lnSpc>
                <a:spcPct val="90000"/>
              </a:lnSpc>
              <a:spcBef>
                <a:spcPct val="0"/>
              </a:spcBef>
              <a:defRPr/>
            </a:pPr>
            <a:r>
              <a:rPr kumimoji="0" lang="en-IN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nos"/>
                <a:ea typeface="+mj-ea"/>
                <a:cs typeface="+mj-cs"/>
              </a:rPr>
              <a:t>				     		</a:t>
            </a:r>
            <a:endParaRPr lang="zh-CN" altLang="en-US" sz="2400" b="1" dirty="0">
              <a:solidFill>
                <a:schemeClr val="bg1"/>
              </a:solidFill>
              <a:latin typeface="Tinos"/>
            </a:endParaRPr>
          </a:p>
          <a:p>
            <a:pPr lvl="0">
              <a:lnSpc>
                <a:spcPct val="90000"/>
              </a:lnSpc>
              <a:spcBef>
                <a:spcPct val="0"/>
              </a:spcBef>
              <a:defRPr/>
            </a:pPr>
            <a:endParaRPr kumimoji="0" lang="en-IN" altLang="zh-CN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inos"/>
              <a:ea typeface="+mj-ea"/>
              <a:cs typeface="+mj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A539C75-5F76-421D-9730-EDC319C993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97"/>
            <a:ext cx="1504949" cy="1023587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370EA671-58C3-4560-A83C-1FEFE582C233}"/>
              </a:ext>
            </a:extLst>
          </p:cNvPr>
          <p:cNvGrpSpPr/>
          <p:nvPr/>
        </p:nvGrpSpPr>
        <p:grpSpPr>
          <a:xfrm>
            <a:off x="6863643" y="996467"/>
            <a:ext cx="5638800" cy="2119313"/>
            <a:chOff x="318465" y="1336913"/>
            <a:chExt cx="5638800" cy="2119313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B70E75FB-C56F-4F7E-840C-9FE76E67AEA1}"/>
                </a:ext>
              </a:extLst>
            </p:cNvPr>
            <p:cNvGrpSpPr/>
            <p:nvPr/>
          </p:nvGrpSpPr>
          <p:grpSpPr>
            <a:xfrm>
              <a:off x="318465" y="1336913"/>
              <a:ext cx="5378450" cy="1524000"/>
              <a:chOff x="318465" y="1336913"/>
              <a:chExt cx="5378450" cy="1524000"/>
            </a:xfrm>
          </p:grpSpPr>
          <p:sp>
            <p:nvSpPr>
              <p:cNvPr id="18" name="Text Box 7">
                <a:extLst>
                  <a:ext uri="{FF2B5EF4-FFF2-40B4-BE49-F238E27FC236}">
                    <a16:creationId xmlns:a16="http://schemas.microsoft.com/office/drawing/2014/main" id="{1CC1E198-A0F6-4613-8056-558C973F5B8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8465" y="2494201"/>
                <a:ext cx="5162550" cy="3667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/>
                <a:r>
                  <a:rPr lang="en-US" altLang="en-US" sz="1800" dirty="0">
                    <a:solidFill>
                      <a:schemeClr val="accent2"/>
                    </a:solidFill>
                    <a:latin typeface="Arial" panose="020B0604020202020204" pitchFamily="34" charset="0"/>
                  </a:rPr>
                  <a:t>IT’S FRONT VIEW</a:t>
                </a:r>
                <a:r>
                  <a:rPr lang="en-US" altLang="en-US" sz="1800" b="0" dirty="0">
                    <a:latin typeface="Arial" panose="020B0604020202020204" pitchFamily="34" charset="0"/>
                  </a:rPr>
                  <a:t>        </a:t>
                </a:r>
                <a:r>
                  <a:rPr lang="en-US" altLang="en-US" sz="1800" dirty="0">
                    <a:latin typeface="Arial" panose="020B0604020202020204" pitchFamily="34" charset="0"/>
                  </a:rPr>
                  <a:t>a’</a:t>
                </a:r>
                <a:r>
                  <a:rPr lang="en-US" altLang="en-US" sz="1800" b="0" dirty="0">
                    <a:latin typeface="Arial" panose="020B0604020202020204" pitchFamily="34" charset="0"/>
                  </a:rPr>
                  <a:t>                              </a:t>
                </a:r>
                <a:r>
                  <a:rPr lang="en-US" altLang="en-US" sz="1800" dirty="0">
                    <a:latin typeface="Arial" panose="020B0604020202020204" pitchFamily="34" charset="0"/>
                  </a:rPr>
                  <a:t>a’ b’</a:t>
                </a:r>
                <a:endParaRPr lang="en-US" altLang="en-US" sz="1800" dirty="0">
                  <a:solidFill>
                    <a:srgbClr val="008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9" name="Text Box 9">
                <a:extLst>
                  <a:ext uri="{FF2B5EF4-FFF2-40B4-BE49-F238E27FC236}">
                    <a16:creationId xmlns:a16="http://schemas.microsoft.com/office/drawing/2014/main" id="{D1248631-1A8C-4C8F-B604-DE105874B6F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94665" y="1336913"/>
                <a:ext cx="5302250" cy="3667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/>
                <a:r>
                  <a:rPr lang="en-US" altLang="en-US" sz="1800" dirty="0">
                    <a:latin typeface="Arial" panose="020B0604020202020204" pitchFamily="34" charset="0"/>
                  </a:rPr>
                  <a:t>OBJECT               POINT  A                    LINE  AB</a:t>
                </a:r>
              </a:p>
            </p:txBody>
          </p:sp>
          <p:sp>
            <p:nvSpPr>
              <p:cNvPr id="20" name="Text Box 10">
                <a:extLst>
                  <a:ext uri="{FF2B5EF4-FFF2-40B4-BE49-F238E27FC236}">
                    <a16:creationId xmlns:a16="http://schemas.microsoft.com/office/drawing/2014/main" id="{AF8370F1-34FB-4F4E-82E4-EA2EFE87C35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8465" y="1870313"/>
                <a:ext cx="5035550" cy="3667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/>
                <a:r>
                  <a:rPr lang="en-US" altLang="en-US" sz="1800" dirty="0">
                    <a:solidFill>
                      <a:srgbClr val="FF0000"/>
                    </a:solidFill>
                    <a:latin typeface="Arial" panose="020B0604020202020204" pitchFamily="34" charset="0"/>
                  </a:rPr>
                  <a:t>IT’S TOP VIEW             </a:t>
                </a:r>
                <a:r>
                  <a:rPr lang="en-US" altLang="en-US" sz="1800" dirty="0">
                    <a:latin typeface="Arial" panose="020B0604020202020204" pitchFamily="34" charset="0"/>
                  </a:rPr>
                  <a:t>a                               a b</a:t>
                </a:r>
                <a:endParaRPr lang="en-US" altLang="en-US" sz="1800" b="0" dirty="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21" name="Text Box 11">
              <a:extLst>
                <a:ext uri="{FF2B5EF4-FFF2-40B4-BE49-F238E27FC236}">
                  <a16:creationId xmlns:a16="http://schemas.microsoft.com/office/drawing/2014/main" id="{4B105E1C-5FDE-419D-B611-030A09DCF0D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8465" y="3089513"/>
              <a:ext cx="563880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r>
                <a:rPr lang="en-US" altLang="en-US" sz="1800" dirty="0">
                  <a:solidFill>
                    <a:srgbClr val="008000"/>
                  </a:solidFill>
                  <a:latin typeface="Arial" panose="020B0604020202020204" pitchFamily="34" charset="0"/>
                </a:rPr>
                <a:t>IT’S SIDE VIEW</a:t>
              </a:r>
              <a:r>
                <a:rPr lang="en-US" altLang="en-US" sz="1800" dirty="0">
                  <a:latin typeface="Arial" panose="020B0604020202020204" pitchFamily="34" charset="0"/>
                </a:rPr>
                <a:t>            a”                             a” b”</a:t>
              </a:r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10B5E508-07B1-41E6-A285-E8E907B76835}"/>
              </a:ext>
            </a:extLst>
          </p:cNvPr>
          <p:cNvSpPr/>
          <p:nvPr/>
        </p:nvSpPr>
        <p:spPr>
          <a:xfrm>
            <a:off x="292807" y="1533860"/>
            <a:ext cx="5884985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b="1" dirty="0">
                <a:solidFill>
                  <a:srgbClr val="0000FF"/>
                </a:solidFill>
              </a:rPr>
              <a:t>Top views are represented by only small letters e.g.</a:t>
            </a:r>
            <a:r>
              <a:rPr lang="en-GB" sz="3200" b="1" dirty="0">
                <a:solidFill>
                  <a:srgbClr val="9B3200"/>
                </a:solidFill>
              </a:rPr>
              <a:t> </a:t>
            </a:r>
            <a:r>
              <a:rPr lang="en-GB" sz="3200" b="1" i="1" dirty="0">
                <a:solidFill>
                  <a:srgbClr val="FF0000"/>
                </a:solidFill>
              </a:rPr>
              <a:t>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b="1" dirty="0">
                <a:solidFill>
                  <a:srgbClr val="323200"/>
                </a:solidFill>
              </a:rPr>
              <a:t>Their front views are conventionally represented by</a:t>
            </a:r>
          </a:p>
          <a:p>
            <a:r>
              <a:rPr lang="en-GB" sz="3200" b="1" dirty="0">
                <a:solidFill>
                  <a:srgbClr val="323200"/>
                </a:solidFill>
              </a:rPr>
              <a:t>small letters with dashes e.g. </a:t>
            </a:r>
            <a:r>
              <a:rPr lang="en-GB" sz="3200" b="1" i="1" dirty="0">
                <a:solidFill>
                  <a:srgbClr val="FF0000"/>
                </a:solidFill>
              </a:rPr>
              <a:t>a’</a:t>
            </a:r>
            <a:endParaRPr lang="en-GB" sz="3200" dirty="0">
              <a:solidFill>
                <a:srgbClr val="FF000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b="1" dirty="0">
                <a:solidFill>
                  <a:srgbClr val="0000FF"/>
                </a:solidFill>
              </a:rPr>
              <a:t>Profile or side views are represented by small letters</a:t>
            </a:r>
          </a:p>
          <a:p>
            <a:r>
              <a:rPr lang="en-GB" sz="3200" b="1" dirty="0">
                <a:solidFill>
                  <a:srgbClr val="0000FF"/>
                </a:solidFill>
              </a:rPr>
              <a:t>with double dashes e.g.</a:t>
            </a:r>
            <a:r>
              <a:rPr lang="en-GB" sz="3200" b="1" dirty="0">
                <a:solidFill>
                  <a:srgbClr val="9B3200"/>
                </a:solidFill>
              </a:rPr>
              <a:t> </a:t>
            </a:r>
            <a:r>
              <a:rPr lang="en-GB" sz="3200" b="1" i="1" dirty="0">
                <a:solidFill>
                  <a:srgbClr val="FF0000"/>
                </a:solidFill>
              </a:rPr>
              <a:t>a’’</a:t>
            </a:r>
            <a:endParaRPr lang="en-US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74377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26E156C-FE64-4634-BF9E-E1F90539B98D}"/>
              </a:ext>
            </a:extLst>
          </p:cNvPr>
          <p:cNvSpPr txBox="1">
            <a:spLocks noChangeArrowheads="1"/>
          </p:cNvSpPr>
          <p:nvPr/>
        </p:nvSpPr>
        <p:spPr>
          <a:xfrm>
            <a:off x="1504949" y="-16453"/>
            <a:ext cx="10687051" cy="1033112"/>
          </a:xfrm>
          <a:prstGeom prst="rect">
            <a:avLst/>
          </a:prstGeom>
          <a:solidFill>
            <a:srgbClr val="C00000"/>
          </a:solidFill>
        </p:spPr>
        <p:txBody>
          <a:bodyPr/>
          <a:lstStyle/>
          <a:p>
            <a:pPr lvl="0" algn="ctr">
              <a:lnSpc>
                <a:spcPct val="90000"/>
              </a:lnSpc>
              <a:spcBef>
                <a:spcPct val="0"/>
              </a:spcBef>
              <a:defRPr/>
            </a:pPr>
            <a:r>
              <a:rPr lang="en-US" sz="3200" b="1" dirty="0">
                <a:solidFill>
                  <a:schemeClr val="bg1"/>
                </a:solidFill>
              </a:rPr>
              <a:t>Convention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CBF700-51A9-49B3-9762-16FCE2684455}"/>
              </a:ext>
            </a:extLst>
          </p:cNvPr>
          <p:cNvSpPr txBox="1">
            <a:spLocks noChangeArrowheads="1"/>
          </p:cNvSpPr>
          <p:nvPr/>
        </p:nvSpPr>
        <p:spPr>
          <a:xfrm>
            <a:off x="-1" y="6436129"/>
            <a:ext cx="12191997" cy="401782"/>
          </a:xfrm>
          <a:prstGeom prst="rect">
            <a:avLst/>
          </a:prstGeom>
          <a:solidFill>
            <a:srgbClr val="C00000"/>
          </a:solidFill>
        </p:spPr>
        <p:txBody>
          <a:bodyPr/>
          <a:lstStyle/>
          <a:p>
            <a:pPr>
              <a:lnSpc>
                <a:spcPct val="90000"/>
              </a:lnSpc>
              <a:spcBef>
                <a:spcPct val="0"/>
              </a:spcBef>
              <a:defRPr/>
            </a:pPr>
            <a:r>
              <a:rPr kumimoji="0" lang="en-IN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nos"/>
                <a:ea typeface="+mj-ea"/>
                <a:cs typeface="+mj-cs"/>
              </a:rPr>
              <a:t>				     		</a:t>
            </a:r>
            <a:endParaRPr lang="zh-CN" altLang="en-US" sz="2400" b="1" dirty="0">
              <a:solidFill>
                <a:schemeClr val="bg1"/>
              </a:solidFill>
              <a:latin typeface="Tinos"/>
            </a:endParaRPr>
          </a:p>
          <a:p>
            <a:pPr lvl="0">
              <a:lnSpc>
                <a:spcPct val="90000"/>
              </a:lnSpc>
              <a:spcBef>
                <a:spcPct val="0"/>
              </a:spcBef>
              <a:defRPr/>
            </a:pPr>
            <a:endParaRPr kumimoji="0" lang="en-IN" altLang="zh-CN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inos"/>
              <a:ea typeface="+mj-ea"/>
              <a:cs typeface="+mj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A539C75-5F76-421D-9730-EDC319C993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97"/>
            <a:ext cx="1504949" cy="102358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534802A-C75F-47E4-9ACE-662DE71E7F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2424" y="1026184"/>
            <a:ext cx="4514850" cy="5362575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E8E14BAA-1E48-4243-BF27-31F1BCE30A6C}"/>
              </a:ext>
            </a:extLst>
          </p:cNvPr>
          <p:cNvSpPr/>
          <p:nvPr/>
        </p:nvSpPr>
        <p:spPr>
          <a:xfrm>
            <a:off x="368323" y="1498767"/>
            <a:ext cx="6096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rgbClr val="9B3200"/>
                </a:solidFill>
                <a:latin typeface="Times-Bold"/>
              </a:rPr>
              <a:t>The line of</a:t>
            </a:r>
          </a:p>
          <a:p>
            <a:r>
              <a:rPr lang="en-US" sz="3200" b="1" dirty="0">
                <a:solidFill>
                  <a:srgbClr val="9B3200"/>
                </a:solidFill>
                <a:latin typeface="Times-Bold"/>
              </a:rPr>
              <a:t>intersection of HP and</a:t>
            </a:r>
          </a:p>
          <a:p>
            <a:r>
              <a:rPr lang="en-GB" sz="3200" b="1" dirty="0">
                <a:solidFill>
                  <a:srgbClr val="9B3200"/>
                </a:solidFill>
                <a:latin typeface="Times-Bold"/>
              </a:rPr>
              <a:t>VP is denoted as XY.</a:t>
            </a:r>
            <a:endParaRPr lang="en-US" sz="320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1361BD8-9731-4431-AA4D-AA746699CADE}"/>
              </a:ext>
            </a:extLst>
          </p:cNvPr>
          <p:cNvSpPr/>
          <p:nvPr/>
        </p:nvSpPr>
        <p:spPr>
          <a:xfrm>
            <a:off x="368323" y="3731885"/>
            <a:ext cx="6096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rgbClr val="007F00"/>
                </a:solidFill>
              </a:rPr>
              <a:t>The line of</a:t>
            </a:r>
          </a:p>
          <a:p>
            <a:r>
              <a:rPr lang="en-US" sz="3200" b="1" dirty="0">
                <a:solidFill>
                  <a:srgbClr val="007F00"/>
                </a:solidFill>
              </a:rPr>
              <a:t>intersection of VP and</a:t>
            </a:r>
          </a:p>
          <a:p>
            <a:r>
              <a:rPr lang="en-GB" sz="3200" b="1" dirty="0">
                <a:solidFill>
                  <a:srgbClr val="007F00"/>
                </a:solidFill>
              </a:rPr>
              <a:t>PP is denoted as X1Y1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8160761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{0AF5710B-C9BE-D049-99F6-EA598E797940}tf10001119</Template>
  <TotalTime>4852</TotalTime>
  <Words>1391</Words>
  <Application>Microsoft Office PowerPoint</Application>
  <PresentationFormat>Widescreen</PresentationFormat>
  <Paragraphs>259</Paragraphs>
  <Slides>19</Slides>
  <Notes>2</Notes>
  <HiddenSlides>0</HiddenSlides>
  <MMClips>1</MMClips>
  <ScaleCrop>false</ScaleCrop>
  <HeadingPairs>
    <vt:vector size="8" baseType="variant">
      <vt:variant>
        <vt:lpstr>Fonts Used</vt:lpstr>
      </vt:variant>
      <vt:variant>
        <vt:i4>15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36" baseType="lpstr">
      <vt:lpstr>Arial</vt:lpstr>
      <vt:lpstr>Arial Black</vt:lpstr>
      <vt:lpstr>Calibri</vt:lpstr>
      <vt:lpstr>Calibri Light</vt:lpstr>
      <vt:lpstr>Courier New</vt:lpstr>
      <vt:lpstr>Helvetica-Bold</vt:lpstr>
      <vt:lpstr>Monotype Sorts</vt:lpstr>
      <vt:lpstr>Tahoma</vt:lpstr>
      <vt:lpstr>Times New Roman</vt:lpstr>
      <vt:lpstr>Times-Bold</vt:lpstr>
      <vt:lpstr>Times-BoldItalic</vt:lpstr>
      <vt:lpstr>Times-Roman</vt:lpstr>
      <vt:lpstr>Tinos</vt:lpstr>
      <vt:lpstr>TTE21D9358t00</vt:lpstr>
      <vt:lpstr>Wingdings</vt:lpstr>
      <vt:lpstr>Office Theme</vt:lpstr>
      <vt:lpstr>CorelDRAW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VIJAY RAMALINGAM</dc:creator>
  <cp:lastModifiedBy>Anurag Shanu</cp:lastModifiedBy>
  <cp:revision>235</cp:revision>
  <dcterms:created xsi:type="dcterms:W3CDTF">2020-05-05T09:43:45Z</dcterms:created>
  <dcterms:modified xsi:type="dcterms:W3CDTF">2020-12-03T11:15:57Z</dcterms:modified>
</cp:coreProperties>
</file>